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jpeg" Extension="jpg"/>
  <Default ContentType="video/mp4" Extension="mp4"/>
  <Default ContentType="image/png" Extension="png"/>
  <Default ContentType="application/vnd.openxmlformats-package.relationships+xml" Extension="rels"/>
  <Default ContentType="image/vnd.ms-photo" Extension="wdp"/>
  <Default ContentType="application/xml" Extension="xml"/>
  <Override ContentType="application/vnd.openxmlformats-officedocument.presentationml.presentation.main+xml" PartName="/ppt/presentation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0.xml"/>
  <Override ContentType="application/vnd.openxmlformats-officedocument.presentationml.slide+xml" PartName="/ppt/slides/slide41.xml"/>
  <Override ContentType="application/vnd.openxmlformats-officedocument.presentationml.slide+xml" PartName="/ppt/slides/slide42.xml"/>
  <Override ContentType="application/vnd.openxmlformats-officedocument.presentationml.notesMaster+xml" PartName="/ppt/notesMasters/notesMaster1.xml"/>
  <Override ContentType="application/vnd.openxmlformats-officedocument.presentationml.handoutMaster+xml" PartName="/ppt/handoutMasters/handoutMaster1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presentationml.viewProps+xml" PartName="/ppt/viewProps.xml"/>
  <Override ContentType="application/vnd.openxmlformats-officedocument.theme+xml" PartName="/ppt/theme/theme1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5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0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2.xml"/>
  <Override ContentType="application/vnd.ms-powerpoint.changesinfo+xml" PartName="/ppt/changesInfos/changesInfo1.xml"/>
  <Override ContentType="application/vnd.ms-powerpoint.revisioninfo+xml" PartName="/ppt/revisionInfo.xml"/>
  <Override ContentType="application/vnd.openxmlformats-package.core-properties+xml" PartName="/docProps/core.xml"/>
  <Override ContentType="application/vnd.openxmlformats-officedocument.extended-properties+xml" PartName="/docProps/app.xml"/>
  <Override ContentType="application/vnd.openxmlformats-officedocument.custom-properties+xml" PartName="/docProps/custom.xml"/>
</Types>
</file>

<file path=_rels/.rels><?xml version="1.0" encoding="UTF-8" standalone="yes" ?><Relationships xmlns="http://schemas.openxmlformats.org/package/2006/relationships"><Relationship Id="rId3" Target="docProps/core.xml" Type="http://schemas.openxmlformats.org/package/2006/relationships/metadata/core-properties"/><Relationship Id="rId2" Target="docProps/thumbnail.jpeg" Type="http://schemas.openxmlformats.org/package/2006/relationships/metadata/thumbnail"/><Relationship Id="rId1" Target="ppt/presentation.xml" Type="http://schemas.openxmlformats.org/officeDocument/2006/relationships/officeDocument"/><Relationship Id="rId4" Target="docProps/app.xml" Type="http://schemas.openxmlformats.org/officeDocument/2006/relationships/extended-properties"/><Relationship Id="rId5" Target="docProps/custom.xml" Type="http://schemas.openxmlformats.org/officeDocument/2006/relationships/custom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</p:sldMasterIdLst>
  <p:notesMasterIdLst>
    <p:notesMasterId r:id="rId44"/>
  </p:notesMasterIdLst>
  <p:handoutMasterIdLst>
    <p:handoutMasterId r:id="rId45"/>
  </p:handoutMasterIdLst>
  <p:sldIdLst>
    <p:sldId id="339" r:id="rId2"/>
    <p:sldId id="436" r:id="rId3"/>
    <p:sldId id="450" r:id="rId4"/>
    <p:sldId id="449" r:id="rId5"/>
    <p:sldId id="451" r:id="rId6"/>
    <p:sldId id="438" r:id="rId7"/>
    <p:sldId id="495" r:id="rId8"/>
    <p:sldId id="440" r:id="rId9"/>
    <p:sldId id="484" r:id="rId10"/>
    <p:sldId id="485" r:id="rId11"/>
    <p:sldId id="486" r:id="rId12"/>
    <p:sldId id="441" r:id="rId13"/>
    <p:sldId id="452" r:id="rId14"/>
    <p:sldId id="453" r:id="rId15"/>
    <p:sldId id="497" r:id="rId16"/>
    <p:sldId id="462" r:id="rId17"/>
    <p:sldId id="465" r:id="rId18"/>
    <p:sldId id="472" r:id="rId19"/>
    <p:sldId id="498" r:id="rId20"/>
    <p:sldId id="499" r:id="rId21"/>
    <p:sldId id="464" r:id="rId22"/>
    <p:sldId id="466" r:id="rId23"/>
    <p:sldId id="475" r:id="rId24"/>
    <p:sldId id="482" r:id="rId25"/>
    <p:sldId id="483" r:id="rId26"/>
    <p:sldId id="500" r:id="rId27"/>
    <p:sldId id="463" r:id="rId28"/>
    <p:sldId id="468" r:id="rId29"/>
    <p:sldId id="477" r:id="rId30"/>
    <p:sldId id="494" r:id="rId31"/>
    <p:sldId id="479" r:id="rId32"/>
    <p:sldId id="470" r:id="rId33"/>
    <p:sldId id="490" r:id="rId34"/>
    <p:sldId id="448" r:id="rId35"/>
    <p:sldId id="444" r:id="rId36"/>
    <p:sldId id="445" r:id="rId37"/>
    <p:sldId id="501" r:id="rId38"/>
    <p:sldId id="446" r:id="rId39"/>
    <p:sldId id="269" r:id="rId40"/>
    <p:sldId id="469" r:id="rId41"/>
    <p:sldId id="493" r:id="rId42"/>
    <p:sldId id="439" r:id="rId43"/>
  </p:sldIdLst>
  <p:sldSz cx="12192000" cy="6858000"/>
  <p:notesSz cx="6858000" cy="9144000"/>
  <p:embeddedFontLst>
    <p:embeddedFont>
      <p:font typeface="Calibri" panose="020F0502020204030204" pitchFamily="34" charset="0"/>
      <p:regular r:id="rId46"/>
      <p:bold r:id="rId47"/>
      <p:italic r:id="rId48"/>
      <p:boldItalic r:id="rId49"/>
    </p:embeddedFont>
    <p:embeddedFont>
      <p:font typeface="Cambria Math" panose="02040503050406030204" pitchFamily="18" charset="0"/>
      <p:regular r:id="rId50"/>
    </p:embeddedFont>
    <p:embeddedFont>
      <p:font typeface="EAS Sans" panose="02010600030101010101" charset="0"/>
      <p:regular r:id="rId51"/>
      <p:bold r:id="rId52"/>
    </p:embeddedFont>
    <p:embeddedFont>
      <p:font typeface="Segoe UI Light" panose="020B0502040204020203" pitchFamily="34" charset="0"/>
      <p:regular r:id="rId53"/>
      <p:italic r:id="rId5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ood, Alban" initials="WA" lastIdx="4" clrIdx="0">
    <p:extLst>
      <p:ext uri="{19B8F6BF-5375-455C-9EA6-DF929625EA0E}">
        <p15:presenceInfo xmlns:p15="http://schemas.microsoft.com/office/powerpoint/2012/main" userId="S-1-5-21-2021117682-251527243-912297744-30800" providerId="AD"/>
      </p:ext>
    </p:extLst>
  </p:cmAuthor>
  <p:cmAuthor id="2" name="Hillaire, Sebastien" initials="HS" lastIdx="1" clrIdx="1">
    <p:extLst>
      <p:ext uri="{19B8F6BF-5375-455C-9EA6-DF929625EA0E}">
        <p15:presenceInfo xmlns:p15="http://schemas.microsoft.com/office/powerpoint/2012/main" userId="S0030000886E591B@LIVE.COM" providerId="AD"/>
      </p:ext>
    </p:extLst>
  </p:cmAuthor>
  <p:cmAuthor id="3" name="Hillaire, Sebastien" initials="HS [2]" lastIdx="1" clrIdx="2">
    <p:extLst>
      <p:ext uri="{19B8F6BF-5375-455C-9EA6-DF929625EA0E}">
        <p15:presenceInfo xmlns:p15="http://schemas.microsoft.com/office/powerpoint/2012/main" userId="S-1-5-21-2021117682-251527243-912297744-12671" providerId="AD"/>
      </p:ext>
    </p:extLst>
  </p:cmAuthor>
  <p:cmAuthor id="4" name="de Rousiers, Charles" initials="dRC" lastIdx="2" clrIdx="3">
    <p:extLst>
      <p:ext uri="{19B8F6BF-5375-455C-9EA6-DF929625EA0E}">
        <p15:presenceInfo xmlns:p15="http://schemas.microsoft.com/office/powerpoint/2012/main" userId="S-1-5-21-2021117682-251527243-912297744-10876" providerId="AD"/>
      </p:ext>
    </p:extLst>
  </p:cmAuthor>
  <p:cmAuthor id="5" name="Apers, Diede" initials="AD" lastIdx="7" clrIdx="4">
    <p:extLst>
      <p:ext uri="{19B8F6BF-5375-455C-9EA6-DF929625EA0E}">
        <p15:presenceInfo xmlns:p15="http://schemas.microsoft.com/office/powerpoint/2012/main" userId="S0037FFE9AA85DF3@LIVE.COM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D288"/>
    <a:srgbClr val="ED7D31"/>
    <a:srgbClr val="FF3300"/>
    <a:srgbClr val="A5A5A5"/>
    <a:srgbClr val="D9D9D9"/>
    <a:srgbClr val="494949"/>
    <a:srgbClr val="70AD47"/>
    <a:srgbClr val="C00000"/>
    <a:srgbClr val="0D0D0D"/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1483CA7-DFF1-4B7E-AFDD-8BF1FA3ED199}" v="1" dt="2018-03-16T17:05:29.396"/>
    <p1510:client id="{919EF695-C16E-4889-871B-7E1D58C6E74F}" v="500" dt="2018-03-16T17:35:12.750"/>
    <p1510:client id="{922180EE-3CF4-435F-B1D4-1D1D7836059F}" v="64" dt="2018-03-16T10:21:36.02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2670" autoAdjust="0"/>
  </p:normalViewPr>
  <p:slideViewPr>
    <p:cSldViewPr snapToGrid="0">
      <p:cViewPr varScale="1">
        <p:scale>
          <a:sx n="73" d="100"/>
          <a:sy n="73" d="100"/>
        </p:scale>
        <p:origin x="6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2.fntdata"/><Relationship Id="rId50" Type="http://schemas.openxmlformats.org/officeDocument/2006/relationships/font" Target="fonts/font5.fntdata"/><Relationship Id="rId55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handoutMaster" Target="handoutMasters/handoutMaster1.xml"/><Relationship Id="rId53" Type="http://schemas.openxmlformats.org/officeDocument/2006/relationships/font" Target="fonts/font8.fntdata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4.fntdata"/><Relationship Id="rId57" Type="http://schemas.openxmlformats.org/officeDocument/2006/relationships/viewProps" Target="viewProps.xml"/><Relationship Id="rId61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52" Type="http://schemas.openxmlformats.org/officeDocument/2006/relationships/font" Target="fonts/font7.fntdata"/><Relationship Id="rId60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3.fntdata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6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1.fntdata"/><Relationship Id="rId59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ood, Alban" userId="1dbf4b64-11df-461f-9fb5-bf227a25213d" providerId="ADAL" clId="{72CF015E-4396-4CD4-9E41-F2FDF8FFCB61}"/>
    <pc:docChg chg="undo custSel addSld delSld modSld">
      <pc:chgData name="Wood, Alban" userId="1dbf4b64-11df-461f-9fb5-bf227a25213d" providerId="ADAL" clId="{72CF015E-4396-4CD4-9E41-F2FDF8FFCB61}" dt="2018-03-15T08:59:56.995" v="345"/>
      <pc:docMkLst>
        <pc:docMk/>
      </pc:docMkLst>
      <pc:sldChg chg="addSp delSp modSp">
        <pc:chgData name="Wood, Alban" userId="1dbf4b64-11df-461f-9fb5-bf227a25213d" providerId="ADAL" clId="{72CF015E-4396-4CD4-9E41-F2FDF8FFCB61}" dt="2018-03-15T08:59:46.055" v="339"/>
        <pc:sldMkLst>
          <pc:docMk/>
          <pc:sldMk cId="2841430590" sldId="439"/>
        </pc:sldMkLst>
        <pc:spChg chg="mod">
          <ac:chgData name="Wood, Alban" userId="1dbf4b64-11df-461f-9fb5-bf227a25213d" providerId="ADAL" clId="{72CF015E-4396-4CD4-9E41-F2FDF8FFCB61}" dt="2018-03-15T08:59:46.055" v="339"/>
          <ac:spMkLst>
            <pc:docMk/>
            <pc:sldMk cId="2841430590" sldId="439"/>
            <ac:spMk id="2" creationId="{33E40331-9EAF-435A-B8BA-3C53282832B4}"/>
          </ac:spMkLst>
        </pc:spChg>
        <pc:spChg chg="del">
          <ac:chgData name="Wood, Alban" userId="1dbf4b64-11df-461f-9fb5-bf227a25213d" providerId="ADAL" clId="{72CF015E-4396-4CD4-9E41-F2FDF8FFCB61}" dt="2018-03-15T08:56:13.439" v="170" actId="478"/>
          <ac:spMkLst>
            <pc:docMk/>
            <pc:sldMk cId="2841430590" sldId="439"/>
            <ac:spMk id="3" creationId="{3262D946-01CD-4648-902D-24E5B61ECBD7}"/>
          </ac:spMkLst>
        </pc:spChg>
        <pc:spChg chg="del">
          <ac:chgData name="Wood, Alban" userId="1dbf4b64-11df-461f-9fb5-bf227a25213d" providerId="ADAL" clId="{72CF015E-4396-4CD4-9E41-F2FDF8FFCB61}" dt="2018-03-15T08:49:47.052" v="100" actId="478"/>
          <ac:spMkLst>
            <pc:docMk/>
            <pc:sldMk cId="2841430590" sldId="439"/>
            <ac:spMk id="5" creationId="{7F97B144-6D5B-49B1-8B69-C9647976701D}"/>
          </ac:spMkLst>
        </pc:spChg>
        <pc:picChg chg="add del mod">
          <ac:chgData name="Wood, Alban" userId="1dbf4b64-11df-461f-9fb5-bf227a25213d" providerId="ADAL" clId="{72CF015E-4396-4CD4-9E41-F2FDF8FFCB61}" dt="2018-03-15T08:49:56.828" v="101" actId="478"/>
          <ac:picMkLst>
            <pc:docMk/>
            <pc:sldMk cId="2841430590" sldId="439"/>
            <ac:picMk id="6" creationId="{7BF1453E-B47C-469A-AA47-F222AB240AD0}"/>
          </ac:picMkLst>
        </pc:picChg>
        <pc:picChg chg="add mod">
          <ac:chgData name="Wood, Alban" userId="1dbf4b64-11df-461f-9fb5-bf227a25213d" providerId="ADAL" clId="{72CF015E-4396-4CD4-9E41-F2FDF8FFCB61}" dt="2018-03-15T08:55:51.417" v="133" actId="14100"/>
          <ac:picMkLst>
            <pc:docMk/>
            <pc:sldMk cId="2841430590" sldId="439"/>
            <ac:picMk id="7" creationId="{DB074237-BA92-40BF-9067-5A7FEAF49D6F}"/>
          </ac:picMkLst>
        </pc:picChg>
        <pc:picChg chg="add del mod">
          <ac:chgData name="Wood, Alban" userId="1dbf4b64-11df-461f-9fb5-bf227a25213d" providerId="ADAL" clId="{72CF015E-4396-4CD4-9E41-F2FDF8FFCB61}" dt="2018-03-15T08:49:57.592" v="102" actId="478"/>
          <ac:picMkLst>
            <pc:docMk/>
            <pc:sldMk cId="2841430590" sldId="439"/>
            <ac:picMk id="8" creationId="{D016582C-FE8E-494C-AF45-A2AFE71E495E}"/>
          </ac:picMkLst>
        </pc:picChg>
        <pc:picChg chg="add mod">
          <ac:chgData name="Wood, Alban" userId="1dbf4b64-11df-461f-9fb5-bf227a25213d" providerId="ADAL" clId="{72CF015E-4396-4CD4-9E41-F2FDF8FFCB61}" dt="2018-03-15T08:55:57.034" v="169" actId="1037"/>
          <ac:picMkLst>
            <pc:docMk/>
            <pc:sldMk cId="2841430590" sldId="439"/>
            <ac:picMk id="9" creationId="{657C0C10-3D74-452A-BB77-67D53F7F7312}"/>
          </ac:picMkLst>
        </pc:picChg>
      </pc:sldChg>
      <pc:sldChg chg="modSp">
        <pc:chgData name="Wood, Alban" userId="1dbf4b64-11df-461f-9fb5-bf227a25213d" providerId="ADAL" clId="{72CF015E-4396-4CD4-9E41-F2FDF8FFCB61}" dt="2018-03-08T09:04:38.374" v="8" actId="6549"/>
        <pc:sldMkLst>
          <pc:docMk/>
          <pc:sldMk cId="3449379241" sldId="444"/>
        </pc:sldMkLst>
        <pc:spChg chg="mod">
          <ac:chgData name="Wood, Alban" userId="1dbf4b64-11df-461f-9fb5-bf227a25213d" providerId="ADAL" clId="{72CF015E-4396-4CD4-9E41-F2FDF8FFCB61}" dt="2018-03-08T09:04:38.374" v="8" actId="6549"/>
          <ac:spMkLst>
            <pc:docMk/>
            <pc:sldMk cId="3449379241" sldId="444"/>
            <ac:spMk id="2" creationId="{EA20D792-B8DF-4415-841D-228C30500538}"/>
          </ac:spMkLst>
        </pc:spChg>
      </pc:sldChg>
      <pc:sldChg chg="addCm modCm">
        <pc:chgData name="Wood, Alban" userId="1dbf4b64-11df-461f-9fb5-bf227a25213d" providerId="ADAL" clId="{72CF015E-4396-4CD4-9E41-F2FDF8FFCB61}" dt="2018-03-08T09:00:27" v="1" actId="6549"/>
        <pc:sldMkLst>
          <pc:docMk/>
          <pc:sldMk cId="3713281908" sldId="452"/>
        </pc:sldMkLst>
      </pc:sldChg>
      <pc:sldChg chg="addCm modCm">
        <pc:chgData name="Wood, Alban" userId="1dbf4b64-11df-461f-9fb5-bf227a25213d" providerId="ADAL" clId="{72CF015E-4396-4CD4-9E41-F2FDF8FFCB61}" dt="2018-03-08T09:01:02.992" v="3" actId="6549"/>
        <pc:sldMkLst>
          <pc:docMk/>
          <pc:sldMk cId="885720904" sldId="453"/>
        </pc:sldMkLst>
      </pc:sldChg>
      <pc:sldChg chg="addSp delSp modSp add">
        <pc:chgData name="Wood, Alban" userId="1dbf4b64-11df-461f-9fb5-bf227a25213d" providerId="ADAL" clId="{72CF015E-4396-4CD4-9E41-F2FDF8FFCB61}" dt="2018-03-15T08:59:56.995" v="345"/>
        <pc:sldMkLst>
          <pc:docMk/>
          <pc:sldMk cId="3330936434" sldId="495"/>
        </pc:sldMkLst>
        <pc:spChg chg="mod">
          <ac:chgData name="Wood, Alban" userId="1dbf4b64-11df-461f-9fb5-bf227a25213d" providerId="ADAL" clId="{72CF015E-4396-4CD4-9E41-F2FDF8FFCB61}" dt="2018-03-15T08:59:56.995" v="345"/>
          <ac:spMkLst>
            <pc:docMk/>
            <pc:sldMk cId="3330936434" sldId="495"/>
            <ac:spMk id="2" creationId="{33E40331-9EAF-435A-B8BA-3C53282832B4}"/>
          </ac:spMkLst>
        </pc:spChg>
        <pc:spChg chg="mod">
          <ac:chgData name="Wood, Alban" userId="1dbf4b64-11df-461f-9fb5-bf227a25213d" providerId="ADAL" clId="{72CF015E-4396-4CD4-9E41-F2FDF8FFCB61}" dt="2018-03-15T08:59:10.809" v="336" actId="1035"/>
          <ac:spMkLst>
            <pc:docMk/>
            <pc:sldMk cId="3330936434" sldId="495"/>
            <ac:spMk id="4" creationId="{46C73ED6-E32F-49C6-B205-F541E6A54C6A}"/>
          </ac:spMkLst>
        </pc:spChg>
        <pc:picChg chg="add mod">
          <ac:chgData name="Wood, Alban" userId="1dbf4b64-11df-461f-9fb5-bf227a25213d" providerId="ADAL" clId="{72CF015E-4396-4CD4-9E41-F2FDF8FFCB61}" dt="2018-03-15T08:59:10.809" v="336" actId="1035"/>
          <ac:picMkLst>
            <pc:docMk/>
            <pc:sldMk cId="3330936434" sldId="495"/>
            <ac:picMk id="3" creationId="{84288C26-8FD8-4E34-8F47-F5D712BB2969}"/>
          </ac:picMkLst>
        </pc:picChg>
        <pc:picChg chg="add mod">
          <ac:chgData name="Wood, Alban" userId="1dbf4b64-11df-461f-9fb5-bf227a25213d" providerId="ADAL" clId="{72CF015E-4396-4CD4-9E41-F2FDF8FFCB61}" dt="2018-03-15T08:59:10.809" v="336" actId="1035"/>
          <ac:picMkLst>
            <pc:docMk/>
            <pc:sldMk cId="3330936434" sldId="495"/>
            <ac:picMk id="5" creationId="{EA28430E-9D87-4A40-967F-986A81A3C17A}"/>
          </ac:picMkLst>
        </pc:picChg>
        <pc:picChg chg="del mod">
          <ac:chgData name="Wood, Alban" userId="1dbf4b64-11df-461f-9fb5-bf227a25213d" providerId="ADAL" clId="{72CF015E-4396-4CD4-9E41-F2FDF8FFCB61}" dt="2018-03-15T08:58:40.777" v="216" actId="478"/>
          <ac:picMkLst>
            <pc:docMk/>
            <pc:sldMk cId="3330936434" sldId="495"/>
            <ac:picMk id="7" creationId="{DB074237-BA92-40BF-9067-5A7FEAF49D6F}"/>
          </ac:picMkLst>
        </pc:picChg>
        <pc:picChg chg="del mod">
          <ac:chgData name="Wood, Alban" userId="1dbf4b64-11df-461f-9fb5-bf227a25213d" providerId="ADAL" clId="{72CF015E-4396-4CD4-9E41-F2FDF8FFCB61}" dt="2018-03-15T08:58:40.167" v="215" actId="478"/>
          <ac:picMkLst>
            <pc:docMk/>
            <pc:sldMk cId="3330936434" sldId="495"/>
            <ac:picMk id="9" creationId="{657C0C10-3D74-452A-BB77-67D53F7F7312}"/>
          </ac:picMkLst>
        </pc:picChg>
      </pc:sldChg>
    </pc:docChg>
  </pc:docChgLst>
  <pc:docChgLst>
    <pc:chgData name="Hillaire, Sebastien" userId="10030000886E591B@LIVE.COM" providerId="AD" clId="Web-{78C62782-B412-4CA6-9376-AD405B79801E}"/>
    <pc:docChg chg="modSld">
      <pc:chgData name="Hillaire, Sebastien" userId="10030000886E591B@LIVE.COM" providerId="AD" clId="Web-{78C62782-B412-4CA6-9376-AD405B79801E}" dt="2018-03-08T14:07:11.376" v="83"/>
      <pc:docMkLst>
        <pc:docMk/>
      </pc:docMkLst>
      <pc:sldChg chg="modSp">
        <pc:chgData name="Hillaire, Sebastien" userId="10030000886E591B@LIVE.COM" providerId="AD" clId="Web-{78C62782-B412-4CA6-9376-AD405B79801E}" dt="2018-03-08T14:07:11.376" v="83"/>
        <pc:sldMkLst>
          <pc:docMk/>
          <pc:sldMk cId="3713281908" sldId="452"/>
        </pc:sldMkLst>
        <pc:spChg chg="mod">
          <ac:chgData name="Hillaire, Sebastien" userId="10030000886E591B@LIVE.COM" providerId="AD" clId="Web-{78C62782-B412-4CA6-9376-AD405B79801E}" dt="2018-03-08T14:07:11.376" v="83"/>
          <ac:spMkLst>
            <pc:docMk/>
            <pc:sldMk cId="3713281908" sldId="452"/>
            <ac:spMk id="40" creationId="{D57A96B0-317F-4664-AF15-286BF298E802}"/>
          </ac:spMkLst>
        </pc:spChg>
        <pc:grpChg chg="mod">
          <ac:chgData name="Hillaire, Sebastien" userId="10030000886E591B@LIVE.COM" providerId="AD" clId="Web-{78C62782-B412-4CA6-9376-AD405B79801E}" dt="2018-03-08T14:07:09.220" v="82"/>
          <ac:grpSpMkLst>
            <pc:docMk/>
            <pc:sldMk cId="3713281908" sldId="452"/>
            <ac:grpSpMk id="41" creationId="{055E3B8A-9D4A-4E08-B37A-A7BD3C2948D5}"/>
          </ac:grpSpMkLst>
        </pc:grpChg>
      </pc:sldChg>
      <pc:sldChg chg="modSp">
        <pc:chgData name="Hillaire, Sebastien" userId="10030000886E591B@LIVE.COM" providerId="AD" clId="Web-{78C62782-B412-4CA6-9376-AD405B79801E}" dt="2018-03-08T13:51:37.940" v="4"/>
        <pc:sldMkLst>
          <pc:docMk/>
          <pc:sldMk cId="885720904" sldId="453"/>
        </pc:sldMkLst>
        <pc:spChg chg="mod">
          <ac:chgData name="Hillaire, Sebastien" userId="10030000886E591B@LIVE.COM" providerId="AD" clId="Web-{78C62782-B412-4CA6-9376-AD405B79801E}" dt="2018-03-08T13:51:37.940" v="4"/>
          <ac:spMkLst>
            <pc:docMk/>
            <pc:sldMk cId="885720904" sldId="453"/>
            <ac:spMk id="3" creationId="{3262D946-01CD-4648-902D-24E5B61ECBD7}"/>
          </ac:spMkLst>
        </pc:spChg>
      </pc:sldChg>
    </pc:docChg>
  </pc:docChgLst>
  <pc:docChgLst>
    <pc:chgData name="Egleus, Anders" userId="10033FFF891041DD@LIVE.COM" providerId="AD" clId="Web-{3E31A990-F6E1-453E-BFAA-8B4D50E71B65}"/>
    <pc:docChg chg="modSld">
      <pc:chgData name="Egleus, Anders" userId="10033FFF891041DD@LIVE.COM" providerId="AD" clId="Web-{3E31A990-F6E1-453E-BFAA-8B4D50E71B65}" dt="2018-03-02T10:50:57.568" v="88"/>
      <pc:docMkLst>
        <pc:docMk/>
      </pc:docMkLst>
    </pc:docChg>
  </pc:docChgLst>
  <pc:docChgLst>
    <pc:chgData name="Egleus, Anders" userId="10033FFF891041DD@LIVE.COM" providerId="AD" clId="Web-{0DDBF329-43CE-4FC1-B29C-8BB5A72851E3}"/>
    <pc:docChg chg="modSld">
      <pc:chgData name="Egleus, Anders" userId="10033FFF891041DD@LIVE.COM" providerId="AD" clId="Web-{0DDBF329-43CE-4FC1-B29C-8BB5A72851E3}" dt="2018-02-27T14:49:57.130" v="395"/>
      <pc:docMkLst>
        <pc:docMk/>
      </pc:docMkLst>
    </pc:docChg>
  </pc:docChgLst>
  <pc:docChgLst>
    <pc:chgData name="Egleus, Anders" userId="10033FFF891041DD@LIVE.COM" providerId="AD" clId="Web-{41C8D6CF-1DF5-4596-83E1-0ED50E595D60}"/>
    <pc:docChg chg="addSld modSld">
      <pc:chgData name="Egleus, Anders" userId="10033FFF891041DD@LIVE.COM" providerId="AD" clId="Web-{41C8D6CF-1DF5-4596-83E1-0ED50E595D60}" dt="2018-03-07T04:17:45.660" v="1418"/>
      <pc:docMkLst>
        <pc:docMk/>
      </pc:docMkLst>
    </pc:docChg>
  </pc:docChgLst>
  <pc:docChgLst>
    <pc:chgData name="de Rousiers, Charles" userId="10037FFE84C72FA4@LIVE.COM" providerId="AD" clId="Web-{6FFC2B37-A904-44F7-89FC-1639BF654D8F}"/>
    <pc:docChg chg="addSld modSld sldOrd">
      <pc:chgData name="de Rousiers, Charles" userId="10037FFE84C72FA4@LIVE.COM" providerId="AD" clId="Web-{6FFC2B37-A904-44F7-89FC-1639BF654D8F}" dt="2018-03-08T10:43:55.673" v="4590"/>
      <pc:docMkLst>
        <pc:docMk/>
      </pc:docMkLst>
      <pc:sldChg chg="modSp">
        <pc:chgData name="de Rousiers, Charles" userId="10037FFE84C72FA4@LIVE.COM" providerId="AD" clId="Web-{6FFC2B37-A904-44F7-89FC-1639BF654D8F}" dt="2018-03-08T08:53:36.743" v="32"/>
        <pc:sldMkLst>
          <pc:docMk/>
          <pc:sldMk cId="1906154596" sldId="441"/>
        </pc:sldMkLst>
        <pc:spChg chg="mod">
          <ac:chgData name="de Rousiers, Charles" userId="10037FFE84C72FA4@LIVE.COM" providerId="AD" clId="Web-{6FFC2B37-A904-44F7-89FC-1639BF654D8F}" dt="2018-03-08T08:53:36.743" v="32"/>
          <ac:spMkLst>
            <pc:docMk/>
            <pc:sldMk cId="1906154596" sldId="441"/>
            <ac:spMk id="3" creationId="{3262D946-01CD-4648-902D-24E5B61ECBD7}"/>
          </ac:spMkLst>
        </pc:spChg>
      </pc:sldChg>
      <pc:sldChg chg="modSp">
        <pc:chgData name="de Rousiers, Charles" userId="10037FFE84C72FA4@LIVE.COM" providerId="AD" clId="Web-{6FFC2B37-A904-44F7-89FC-1639BF654D8F}" dt="2018-03-08T08:55:24.758" v="71"/>
        <pc:sldMkLst>
          <pc:docMk/>
          <pc:sldMk cId="725380506" sldId="448"/>
        </pc:sldMkLst>
        <pc:spChg chg="mod">
          <ac:chgData name="de Rousiers, Charles" userId="10037FFE84C72FA4@LIVE.COM" providerId="AD" clId="Web-{6FFC2B37-A904-44F7-89FC-1639BF654D8F}" dt="2018-03-08T08:55:24.758" v="71"/>
          <ac:spMkLst>
            <pc:docMk/>
            <pc:sldMk cId="725380506" sldId="448"/>
            <ac:spMk id="3" creationId="{3262D946-01CD-4648-902D-24E5B61ECBD7}"/>
          </ac:spMkLst>
        </pc:spChg>
      </pc:sldChg>
      <pc:sldChg chg="modSp">
        <pc:chgData name="de Rousiers, Charles" userId="10037FFE84C72FA4@LIVE.COM" providerId="AD" clId="Web-{6FFC2B37-A904-44F7-89FC-1639BF654D8F}" dt="2018-03-08T08:53:21.728" v="21"/>
        <pc:sldMkLst>
          <pc:docMk/>
          <pc:sldMk cId="3713281908" sldId="452"/>
        </pc:sldMkLst>
        <pc:spChg chg="mod">
          <ac:chgData name="de Rousiers, Charles" userId="10037FFE84C72FA4@LIVE.COM" providerId="AD" clId="Web-{6FFC2B37-A904-44F7-89FC-1639BF654D8F}" dt="2018-03-08T08:53:21.728" v="21"/>
          <ac:spMkLst>
            <pc:docMk/>
            <pc:sldMk cId="3713281908" sldId="452"/>
            <ac:spMk id="3" creationId="{3262D946-01CD-4648-902D-24E5B61ECBD7}"/>
          </ac:spMkLst>
        </pc:spChg>
      </pc:sldChg>
      <pc:sldChg chg="modSp add ord replId">
        <pc:chgData name="de Rousiers, Charles" userId="10037FFE84C72FA4@LIVE.COM" providerId="AD" clId="Web-{6FFC2B37-A904-44F7-89FC-1639BF654D8F}" dt="2018-03-08T10:43:55.673" v="4589"/>
        <pc:sldMkLst>
          <pc:docMk/>
          <pc:sldMk cId="165356235" sldId="463"/>
        </pc:sldMkLst>
        <pc:spChg chg="mod">
          <ac:chgData name="de Rousiers, Charles" userId="10037FFE84C72FA4@LIVE.COM" providerId="AD" clId="Web-{6FFC2B37-A904-44F7-89FC-1639BF654D8F}" dt="2018-03-08T09:35:24.111" v="1263"/>
          <ac:spMkLst>
            <pc:docMk/>
            <pc:sldMk cId="165356235" sldId="463"/>
            <ac:spMk id="2" creationId="{53BA20BE-82C4-42E7-8A17-ACAFF68C66FB}"/>
          </ac:spMkLst>
        </pc:spChg>
        <pc:spChg chg="mod">
          <ac:chgData name="de Rousiers, Charles" userId="10037FFE84C72FA4@LIVE.COM" providerId="AD" clId="Web-{6FFC2B37-A904-44F7-89FC-1639BF654D8F}" dt="2018-03-08T10:43:55.673" v="4589"/>
          <ac:spMkLst>
            <pc:docMk/>
            <pc:sldMk cId="165356235" sldId="463"/>
            <ac:spMk id="3" creationId="{5A3D2AEC-0282-485F-8F82-CC36B5053015}"/>
          </ac:spMkLst>
        </pc:spChg>
      </pc:sldChg>
      <pc:sldChg chg="modSp">
        <pc:chgData name="de Rousiers, Charles" userId="10037FFE84C72FA4@LIVE.COM" providerId="AD" clId="Web-{6FFC2B37-A904-44F7-89FC-1639BF654D8F}" dt="2018-03-08T10:38:40.313" v="4478"/>
        <pc:sldMkLst>
          <pc:docMk/>
          <pc:sldMk cId="1108520217" sldId="464"/>
        </pc:sldMkLst>
        <pc:spChg chg="mod">
          <ac:chgData name="de Rousiers, Charles" userId="10037FFE84C72FA4@LIVE.COM" providerId="AD" clId="Web-{6FFC2B37-A904-44F7-89FC-1639BF654D8F}" dt="2018-03-08T10:38:40.313" v="4478"/>
          <ac:spMkLst>
            <pc:docMk/>
            <pc:sldMk cId="1108520217" sldId="464"/>
            <ac:spMk id="3" creationId="{3262D946-01CD-4648-902D-24E5B61ECBD7}"/>
          </ac:spMkLst>
        </pc:spChg>
      </pc:sldChg>
      <pc:sldChg chg="modSp add replId">
        <pc:chgData name="de Rousiers, Charles" userId="10037FFE84C72FA4@LIVE.COM" providerId="AD" clId="Web-{6FFC2B37-A904-44F7-89FC-1639BF654D8F}" dt="2018-03-08T09:45:23.721" v="2448"/>
        <pc:sldMkLst>
          <pc:docMk/>
          <pc:sldMk cId="889976799" sldId="466"/>
        </pc:sldMkLst>
        <pc:spChg chg="mod">
          <ac:chgData name="de Rousiers, Charles" userId="10037FFE84C72FA4@LIVE.COM" providerId="AD" clId="Web-{6FFC2B37-A904-44F7-89FC-1639BF654D8F}" dt="2018-03-08T09:35:45.392" v="1287"/>
          <ac:spMkLst>
            <pc:docMk/>
            <pc:sldMk cId="889976799" sldId="466"/>
            <ac:spMk id="2" creationId="{53BA20BE-82C4-42E7-8A17-ACAFF68C66FB}"/>
          </ac:spMkLst>
        </pc:spChg>
        <pc:spChg chg="mod">
          <ac:chgData name="de Rousiers, Charles" userId="10037FFE84C72FA4@LIVE.COM" providerId="AD" clId="Web-{6FFC2B37-A904-44F7-89FC-1639BF654D8F}" dt="2018-03-08T09:45:23.721" v="2448"/>
          <ac:spMkLst>
            <pc:docMk/>
            <pc:sldMk cId="889976799" sldId="466"/>
            <ac:spMk id="3" creationId="{5A3D2AEC-0282-485F-8F82-CC36B5053015}"/>
          </ac:spMkLst>
        </pc:spChg>
      </pc:sldChg>
      <pc:sldChg chg="modSp add ord replId">
        <pc:chgData name="de Rousiers, Charles" userId="10037FFE84C72FA4@LIVE.COM" providerId="AD" clId="Web-{6FFC2B37-A904-44F7-89FC-1639BF654D8F}" dt="2018-03-08T10:40:24.999" v="4583"/>
        <pc:sldMkLst>
          <pc:docMk/>
          <pc:sldMk cId="2777651966" sldId="468"/>
        </pc:sldMkLst>
        <pc:spChg chg="mod">
          <ac:chgData name="de Rousiers, Charles" userId="10037FFE84C72FA4@LIVE.COM" providerId="AD" clId="Web-{6FFC2B37-A904-44F7-89FC-1639BF654D8F}" dt="2018-03-08T09:45:59.236" v="2487"/>
          <ac:spMkLst>
            <pc:docMk/>
            <pc:sldMk cId="2777651966" sldId="468"/>
            <ac:spMk id="2" creationId="{115322DD-D5C9-42F7-BFE3-DDEB462C4198}"/>
          </ac:spMkLst>
        </pc:spChg>
        <pc:spChg chg="mod">
          <ac:chgData name="de Rousiers, Charles" userId="10037FFE84C72FA4@LIVE.COM" providerId="AD" clId="Web-{6FFC2B37-A904-44F7-89FC-1639BF654D8F}" dt="2018-03-08T10:40:24.999" v="4583"/>
          <ac:spMkLst>
            <pc:docMk/>
            <pc:sldMk cId="2777651966" sldId="468"/>
            <ac:spMk id="3" creationId="{21B05C07-8570-4860-97D4-DA7389B768F0}"/>
          </ac:spMkLst>
        </pc:spChg>
      </pc:sldChg>
      <pc:sldChg chg="modSp add mod replId modShow">
        <pc:chgData name="de Rousiers, Charles" userId="10037FFE84C72FA4@LIVE.COM" providerId="AD" clId="Web-{6FFC2B37-A904-44F7-89FC-1639BF654D8F}" dt="2018-03-08T10:30:30.839" v="4061"/>
        <pc:sldMkLst>
          <pc:docMk/>
          <pc:sldMk cId="4012085761" sldId="469"/>
        </pc:sldMkLst>
        <pc:spChg chg="mod">
          <ac:chgData name="de Rousiers, Charles" userId="10037FFE84C72FA4@LIVE.COM" providerId="AD" clId="Web-{6FFC2B37-A904-44F7-89FC-1639BF654D8F}" dt="2018-03-08T09:56:09.242" v="3335"/>
          <ac:spMkLst>
            <pc:docMk/>
            <pc:sldMk cId="4012085761" sldId="469"/>
            <ac:spMk id="2" creationId="{115322DD-D5C9-42F7-BFE3-DDEB462C4198}"/>
          </ac:spMkLst>
        </pc:spChg>
        <pc:spChg chg="mod">
          <ac:chgData name="de Rousiers, Charles" userId="10037FFE84C72FA4@LIVE.COM" providerId="AD" clId="Web-{6FFC2B37-A904-44F7-89FC-1639BF654D8F}" dt="2018-03-08T10:11:13.301" v="4055"/>
          <ac:spMkLst>
            <pc:docMk/>
            <pc:sldMk cId="4012085761" sldId="469"/>
            <ac:spMk id="3" creationId="{21B05C07-8570-4860-97D4-DA7389B768F0}"/>
          </ac:spMkLst>
        </pc:spChg>
      </pc:sldChg>
      <pc:sldChg chg="modSp add replId">
        <pc:chgData name="de Rousiers, Charles" userId="10037FFE84C72FA4@LIVE.COM" providerId="AD" clId="Web-{6FFC2B37-A904-44F7-89FC-1639BF654D8F}" dt="2018-03-08T10:37:27.158" v="4443"/>
        <pc:sldMkLst>
          <pc:docMk/>
          <pc:sldMk cId="1014079719" sldId="470"/>
        </pc:sldMkLst>
        <pc:spChg chg="mod">
          <ac:chgData name="de Rousiers, Charles" userId="10037FFE84C72FA4@LIVE.COM" providerId="AD" clId="Web-{6FFC2B37-A904-44F7-89FC-1639BF654D8F}" dt="2018-03-08T10:30:36.479" v="4066"/>
          <ac:spMkLst>
            <pc:docMk/>
            <pc:sldMk cId="1014079719" sldId="470"/>
            <ac:spMk id="2" creationId="{115322DD-D5C9-42F7-BFE3-DDEB462C4198}"/>
          </ac:spMkLst>
        </pc:spChg>
        <pc:spChg chg="mod">
          <ac:chgData name="de Rousiers, Charles" userId="10037FFE84C72FA4@LIVE.COM" providerId="AD" clId="Web-{6FFC2B37-A904-44F7-89FC-1639BF654D8F}" dt="2018-03-08T10:37:27.158" v="4443"/>
          <ac:spMkLst>
            <pc:docMk/>
            <pc:sldMk cId="1014079719" sldId="470"/>
            <ac:spMk id="3" creationId="{21B05C07-8570-4860-97D4-DA7389B768F0}"/>
          </ac:spMkLst>
        </pc:spChg>
      </pc:sldChg>
    </pc:docChg>
  </pc:docChgLst>
  <pc:docChgLst>
    <pc:chgData name="Egleus, Anders" userId="10033FFF891041DD@LIVE.COM" providerId="AD" clId="Web-{E52F2FDE-3AA0-4024-8F25-466CD883EC5E}"/>
    <pc:docChg chg="modSld">
      <pc:chgData name="Egleus, Anders" userId="10033FFF891041DD@LIVE.COM" providerId="AD" clId="Web-{E52F2FDE-3AA0-4024-8F25-466CD883EC5E}" dt="2018-02-22T02:57:11.613" v="599"/>
      <pc:docMkLst>
        <pc:docMk/>
      </pc:docMkLst>
    </pc:docChg>
  </pc:docChgLst>
  <pc:docChgLst>
    <pc:chgData name="Apers, Diede" userId="10037FFE9AA85DF3@LIVE.COM" providerId="AD" clId="Web-{219CD6D9-8F1B-4AB7-A6C1-B68BFADEB1A8}"/>
    <pc:docChg chg="modSld">
      <pc:chgData name="Apers, Diede" userId="10037FFE9AA85DF3@LIVE.COM" providerId="AD" clId="Web-{219CD6D9-8F1B-4AB7-A6C1-B68BFADEB1A8}" dt="2018-03-09T14:11:55.794" v="72"/>
      <pc:docMkLst>
        <pc:docMk/>
      </pc:docMkLst>
      <pc:sldChg chg="modSp">
        <pc:chgData name="Apers, Diede" userId="10037FFE9AA85DF3@LIVE.COM" providerId="AD" clId="Web-{219CD6D9-8F1B-4AB7-A6C1-B68BFADEB1A8}" dt="2018-03-09T13:40:35.444" v="4"/>
        <pc:sldMkLst>
          <pc:docMk/>
          <pc:sldMk cId="3903550849" sldId="440"/>
        </pc:sldMkLst>
        <pc:spChg chg="mod">
          <ac:chgData name="Apers, Diede" userId="10037FFE9AA85DF3@LIVE.COM" providerId="AD" clId="Web-{219CD6D9-8F1B-4AB7-A6C1-B68BFADEB1A8}" dt="2018-03-09T13:40:35.444" v="4"/>
          <ac:spMkLst>
            <pc:docMk/>
            <pc:sldMk cId="3903550849" sldId="440"/>
            <ac:spMk id="2" creationId="{33E40331-9EAF-435A-B8BA-3C53282832B4}"/>
          </ac:spMkLst>
        </pc:spChg>
      </pc:sldChg>
      <pc:sldChg chg="modSp">
        <pc:chgData name="Apers, Diede" userId="10037FFE9AA85DF3@LIVE.COM" providerId="AD" clId="Web-{219CD6D9-8F1B-4AB7-A6C1-B68BFADEB1A8}" dt="2018-03-09T14:11:55.794" v="71"/>
        <pc:sldMkLst>
          <pc:docMk/>
          <pc:sldMk cId="725380506" sldId="448"/>
        </pc:sldMkLst>
        <pc:spChg chg="mod">
          <ac:chgData name="Apers, Diede" userId="10037FFE9AA85DF3@LIVE.COM" providerId="AD" clId="Web-{219CD6D9-8F1B-4AB7-A6C1-B68BFADEB1A8}" dt="2018-03-09T14:11:55.794" v="71"/>
          <ac:spMkLst>
            <pc:docMk/>
            <pc:sldMk cId="725380506" sldId="448"/>
            <ac:spMk id="3" creationId="{3262D946-01CD-4648-902D-24E5B61ECBD7}"/>
          </ac:spMkLst>
        </pc:spChg>
      </pc:sldChg>
      <pc:sldChg chg="modSp">
        <pc:chgData name="Apers, Diede" userId="10037FFE9AA85DF3@LIVE.COM" providerId="AD" clId="Web-{219CD6D9-8F1B-4AB7-A6C1-B68BFADEB1A8}" dt="2018-03-09T13:41:46.822" v="16"/>
        <pc:sldMkLst>
          <pc:docMk/>
          <pc:sldMk cId="3713281908" sldId="452"/>
        </pc:sldMkLst>
        <pc:spChg chg="mod">
          <ac:chgData name="Apers, Diede" userId="10037FFE9AA85DF3@LIVE.COM" providerId="AD" clId="Web-{219CD6D9-8F1B-4AB7-A6C1-B68BFADEB1A8}" dt="2018-03-09T13:41:46.822" v="16"/>
          <ac:spMkLst>
            <pc:docMk/>
            <pc:sldMk cId="3713281908" sldId="452"/>
            <ac:spMk id="3" creationId="{3262D946-01CD-4648-902D-24E5B61ECBD7}"/>
          </ac:spMkLst>
        </pc:spChg>
      </pc:sldChg>
      <pc:sldChg chg="modSp">
        <pc:chgData name="Apers, Diede" userId="10037FFE9AA85DF3@LIVE.COM" providerId="AD" clId="Web-{219CD6D9-8F1B-4AB7-A6C1-B68BFADEB1A8}" dt="2018-03-09T13:44:55.582" v="24"/>
        <pc:sldMkLst>
          <pc:docMk/>
          <pc:sldMk cId="3704593947" sldId="462"/>
        </pc:sldMkLst>
        <pc:spChg chg="mod">
          <ac:chgData name="Apers, Diede" userId="10037FFE9AA85DF3@LIVE.COM" providerId="AD" clId="Web-{219CD6D9-8F1B-4AB7-A6C1-B68BFADEB1A8}" dt="2018-03-09T13:44:55.582" v="24"/>
          <ac:spMkLst>
            <pc:docMk/>
            <pc:sldMk cId="3704593947" sldId="462"/>
            <ac:spMk id="2" creationId="{33E40331-9EAF-435A-B8BA-3C53282832B4}"/>
          </ac:spMkLst>
        </pc:spChg>
        <pc:spChg chg="mod">
          <ac:chgData name="Apers, Diede" userId="10037FFE9AA85DF3@LIVE.COM" providerId="AD" clId="Web-{219CD6D9-8F1B-4AB7-A6C1-B68BFADEB1A8}" dt="2018-03-09T13:44:33.268" v="22"/>
          <ac:spMkLst>
            <pc:docMk/>
            <pc:sldMk cId="3704593947" sldId="462"/>
            <ac:spMk id="3" creationId="{3262D946-01CD-4648-902D-24E5B61ECBD7}"/>
          </ac:spMkLst>
        </pc:spChg>
      </pc:sldChg>
      <pc:sldChg chg="modSp">
        <pc:chgData name="Apers, Diede" userId="10037FFE9AA85DF3@LIVE.COM" providerId="AD" clId="Web-{219CD6D9-8F1B-4AB7-A6C1-B68BFADEB1A8}" dt="2018-03-09T13:45:23.489" v="29"/>
        <pc:sldMkLst>
          <pc:docMk/>
          <pc:sldMk cId="3172615157" sldId="465"/>
        </pc:sldMkLst>
        <pc:spChg chg="mod">
          <ac:chgData name="Apers, Diede" userId="10037FFE9AA85DF3@LIVE.COM" providerId="AD" clId="Web-{219CD6D9-8F1B-4AB7-A6C1-B68BFADEB1A8}" dt="2018-03-09T13:45:11.113" v="27"/>
          <ac:spMkLst>
            <pc:docMk/>
            <pc:sldMk cId="3172615157" sldId="465"/>
            <ac:spMk id="2" creationId="{33E40331-9EAF-435A-B8BA-3C53282832B4}"/>
          </ac:spMkLst>
        </pc:spChg>
        <pc:spChg chg="mod">
          <ac:chgData name="Apers, Diede" userId="10037FFE9AA85DF3@LIVE.COM" providerId="AD" clId="Web-{219CD6D9-8F1B-4AB7-A6C1-B68BFADEB1A8}" dt="2018-03-09T13:45:23.489" v="29"/>
          <ac:spMkLst>
            <pc:docMk/>
            <pc:sldMk cId="3172615157" sldId="465"/>
            <ac:spMk id="3" creationId="{3262D946-01CD-4648-902D-24E5B61ECBD7}"/>
          </ac:spMkLst>
        </pc:spChg>
      </pc:sldChg>
      <pc:sldChg chg="modSp">
        <pc:chgData name="Apers, Diede" userId="10037FFE9AA85DF3@LIVE.COM" providerId="AD" clId="Web-{219CD6D9-8F1B-4AB7-A6C1-B68BFADEB1A8}" dt="2018-03-09T13:53:59.011" v="41"/>
        <pc:sldMkLst>
          <pc:docMk/>
          <pc:sldMk cId="1014079719" sldId="470"/>
        </pc:sldMkLst>
        <pc:spChg chg="mod">
          <ac:chgData name="Apers, Diede" userId="10037FFE9AA85DF3@LIVE.COM" providerId="AD" clId="Web-{219CD6D9-8F1B-4AB7-A6C1-B68BFADEB1A8}" dt="2018-03-09T13:53:59.011" v="41"/>
          <ac:spMkLst>
            <pc:docMk/>
            <pc:sldMk cId="1014079719" sldId="470"/>
            <ac:spMk id="3" creationId="{21B05C07-8570-4860-97D4-DA7389B768F0}"/>
          </ac:spMkLst>
        </pc:spChg>
      </pc:sldChg>
    </pc:docChg>
  </pc:docChgLst>
  <pc:docChgLst>
    <pc:chgData name="Egleus, Anders" userId="10033FFF891041DD@LIVE.COM" providerId="AD" clId="Web-{52BB6286-4799-43D8-B0FA-D108146761B2}"/>
    <pc:docChg chg="modSld">
      <pc:chgData name="Egleus, Anders" userId="10033FFF891041DD@LIVE.COM" providerId="AD" clId="Web-{52BB6286-4799-43D8-B0FA-D108146761B2}" dt="2018-02-14T04:24:16.912" v="755"/>
      <pc:docMkLst>
        <pc:docMk/>
      </pc:docMkLst>
    </pc:docChg>
  </pc:docChgLst>
  <pc:docChgLst>
    <pc:chgData name="Egleus, Anders" userId="10033FFF891041DD@LIVE.COM" providerId="AD" clId="Web-{E1C2325E-3338-4222-9A36-F89A82785424}"/>
    <pc:docChg chg="modSld">
      <pc:chgData name="Egleus, Anders" userId="10033FFF891041DD@LIVE.COM" providerId="AD" clId="Web-{E1C2325E-3338-4222-9A36-F89A82785424}" dt="2018-02-26T07:02:00.142" v="880"/>
      <pc:docMkLst>
        <pc:docMk/>
      </pc:docMkLst>
    </pc:docChg>
  </pc:docChgLst>
  <pc:docChgLst>
    <pc:chgData name="Apers, Diede" userId="10037FFE9AA85DF3@LIVE.COM" providerId="AD" clId="Web-{922180EE-3CF4-435F-B1D4-1D1D7836059F}"/>
    <pc:docChg chg="modSld">
      <pc:chgData name="Apers, Diede" userId="10037FFE9AA85DF3@LIVE.COM" providerId="AD" clId="Web-{922180EE-3CF4-435F-B1D4-1D1D7836059F}" dt="2018-03-16T10:55:38.277" v="225"/>
      <pc:docMkLst>
        <pc:docMk/>
      </pc:docMkLst>
      <pc:sldChg chg="modSp">
        <pc:chgData name="Apers, Diede" userId="10037FFE9AA85DF3@LIVE.COM" providerId="AD" clId="Web-{922180EE-3CF4-435F-B1D4-1D1D7836059F}" dt="2018-03-16T10:11:53.856" v="3"/>
        <pc:sldMkLst>
          <pc:docMk/>
          <pc:sldMk cId="1906154596" sldId="441"/>
        </pc:sldMkLst>
        <pc:spChg chg="mod">
          <ac:chgData name="Apers, Diede" userId="10037FFE9AA85DF3@LIVE.COM" providerId="AD" clId="Web-{922180EE-3CF4-435F-B1D4-1D1D7836059F}" dt="2018-03-16T10:11:53.856" v="3"/>
          <ac:spMkLst>
            <pc:docMk/>
            <pc:sldMk cId="1906154596" sldId="441"/>
            <ac:spMk id="12" creationId="{7A8B033F-A77E-49BE-90F5-C818566F29E5}"/>
          </ac:spMkLst>
        </pc:spChg>
      </pc:sldChg>
      <pc:sldChg chg="modSp addCm modCm">
        <pc:chgData name="Apers, Diede" userId="10037FFE9AA85DF3@LIVE.COM" providerId="AD" clId="Web-{922180EE-3CF4-435F-B1D4-1D1D7836059F}" dt="2018-03-16T10:41:51.408" v="146"/>
        <pc:sldMkLst>
          <pc:docMk/>
          <pc:sldMk cId="165356235" sldId="463"/>
        </pc:sldMkLst>
        <pc:spChg chg="mod">
          <ac:chgData name="Apers, Diede" userId="10037FFE9AA85DF3@LIVE.COM" providerId="AD" clId="Web-{922180EE-3CF4-435F-B1D4-1D1D7836059F}" dt="2018-03-16T10:18:53.962" v="15"/>
          <ac:spMkLst>
            <pc:docMk/>
            <pc:sldMk cId="165356235" sldId="463"/>
            <ac:spMk id="2" creationId="{53BA20BE-82C4-42E7-8A17-ACAFF68C66FB}"/>
          </ac:spMkLst>
        </pc:spChg>
        <pc:spChg chg="mod">
          <ac:chgData name="Apers, Diede" userId="10037FFE9AA85DF3@LIVE.COM" providerId="AD" clId="Web-{922180EE-3CF4-435F-B1D4-1D1D7836059F}" dt="2018-03-16T10:41:32.907" v="143"/>
          <ac:spMkLst>
            <pc:docMk/>
            <pc:sldMk cId="165356235" sldId="463"/>
            <ac:spMk id="3" creationId="{5A3D2AEC-0282-485F-8F82-CC36B5053015}"/>
          </ac:spMkLst>
        </pc:spChg>
      </pc:sldChg>
      <pc:sldChg chg="modSp">
        <pc:chgData name="Apers, Diede" userId="10037FFE9AA85DF3@LIVE.COM" providerId="AD" clId="Web-{922180EE-3CF4-435F-B1D4-1D1D7836059F}" dt="2018-03-16T10:14:43.651" v="11"/>
        <pc:sldMkLst>
          <pc:docMk/>
          <pc:sldMk cId="1108520217" sldId="464"/>
        </pc:sldMkLst>
        <pc:spChg chg="mod">
          <ac:chgData name="Apers, Diede" userId="10037FFE9AA85DF3@LIVE.COM" providerId="AD" clId="Web-{922180EE-3CF4-435F-B1D4-1D1D7836059F}" dt="2018-03-16T10:14:43.651" v="11"/>
          <ac:spMkLst>
            <pc:docMk/>
            <pc:sldMk cId="1108520217" sldId="464"/>
            <ac:spMk id="3" creationId="{3262D946-01CD-4648-902D-24E5B61ECBD7}"/>
          </ac:spMkLst>
        </pc:spChg>
      </pc:sldChg>
      <pc:sldChg chg="addCm modCm">
        <pc:chgData name="Apers, Diede" userId="10037FFE9AA85DF3@LIVE.COM" providerId="AD" clId="Web-{922180EE-3CF4-435F-B1D4-1D1D7836059F}" dt="2018-03-16T10:55:38.277" v="225"/>
        <pc:sldMkLst>
          <pc:docMk/>
          <pc:sldMk cId="889976799" sldId="466"/>
        </pc:sldMkLst>
      </pc:sldChg>
      <pc:sldChg chg="modSp addCm modCm">
        <pc:chgData name="Apers, Diede" userId="10037FFE9AA85DF3@LIVE.COM" providerId="AD" clId="Web-{922180EE-3CF4-435F-B1D4-1D1D7836059F}" dt="2018-03-16T10:49:32.636" v="218"/>
        <pc:sldMkLst>
          <pc:docMk/>
          <pc:sldMk cId="3697028361" sldId="490"/>
        </pc:sldMkLst>
        <pc:graphicFrameChg chg="mod modGraphic">
          <ac:chgData name="Apers, Diede" userId="10037FFE9AA85DF3@LIVE.COM" providerId="AD" clId="Web-{922180EE-3CF4-435F-B1D4-1D1D7836059F}" dt="2018-03-16T10:47:39.144" v="216"/>
          <ac:graphicFrameMkLst>
            <pc:docMk/>
            <pc:sldMk cId="3697028361" sldId="490"/>
            <ac:graphicFrameMk id="5" creationId="{F8E08E65-09CA-4084-82F5-92EBD5C3D33E}"/>
          </ac:graphicFrameMkLst>
        </pc:graphicFrameChg>
      </pc:sldChg>
      <pc:sldChg chg="addCm modCm">
        <pc:chgData name="Apers, Diede" userId="10037FFE9AA85DF3@LIVE.COM" providerId="AD" clId="Web-{922180EE-3CF4-435F-B1D4-1D1D7836059F}" dt="2018-03-16T10:53:12.704" v="220"/>
        <pc:sldMkLst>
          <pc:docMk/>
          <pc:sldMk cId="464996286" sldId="493"/>
        </pc:sldMkLst>
      </pc:sldChg>
    </pc:docChg>
  </pc:docChgLst>
  <pc:docChgLst>
    <pc:chgData name="Egleus, Anders" userId="10033FFF891041DD@LIVE.COM" providerId="AD" clId="Web-{4ED92648-8813-4B83-A358-ABDB0F1B75AF}"/>
    <pc:docChg chg="modSld">
      <pc:chgData name="Egleus, Anders" userId="10033FFF891041DD@LIVE.COM" providerId="AD" clId="Web-{4ED92648-8813-4B83-A358-ABDB0F1B75AF}" dt="2018-02-23T10:50:54.413" v="172"/>
      <pc:docMkLst>
        <pc:docMk/>
      </pc:docMkLst>
    </pc:docChg>
  </pc:docChgLst>
  <pc:docChgLst>
    <pc:chgData name="Hillaire, Sebastien" userId="10030000886E591B@LIVE.COM" providerId="AD" clId="Web-{9CCAC34E-DFE7-44B2-AF91-E405CF7701E1}"/>
    <pc:docChg chg="modSld">
      <pc:chgData name="Hillaire, Sebastien" userId="10030000886E591B@LIVE.COM" providerId="AD" clId="Web-{9CCAC34E-DFE7-44B2-AF91-E405CF7701E1}" dt="2018-02-19T13:54:24.085" v="20"/>
      <pc:docMkLst>
        <pc:docMk/>
      </pc:docMkLst>
    </pc:docChg>
  </pc:docChgLst>
  <pc:docChgLst>
    <pc:chgData name="Egleus, Anders" userId="10033FFF891041DD@LIVE.COM" providerId="AD" clId="Web-{082996A5-F740-48B8-90B2-0E500275F67E}"/>
    <pc:docChg chg="addSld delSld modSld">
      <pc:chgData name="Egleus, Anders" userId="10033FFF891041DD@LIVE.COM" providerId="AD" clId="Web-{082996A5-F740-48B8-90B2-0E500275F67E}" dt="2018-02-13T10:40:38.949" v="1486"/>
      <pc:docMkLst>
        <pc:docMk/>
      </pc:docMkLst>
    </pc:docChg>
  </pc:docChgLst>
  <pc:docChgLst>
    <pc:chgData name="de Rousiers, Charles" userId="96743442-c84f-4403-ba9b-2dccf552906a" providerId="ADAL" clId="{7D48B553-32DF-416A-A89D-A747C3F96DB9}"/>
    <pc:docChg chg="undo custSel addSld delSld modSld sldOrd">
      <pc:chgData name="de Rousiers, Charles" userId="96743442-c84f-4403-ba9b-2dccf552906a" providerId="ADAL" clId="{7D48B553-32DF-416A-A89D-A747C3F96DB9}" dt="2018-03-14T15:03:09.743" v="2645"/>
      <pc:docMkLst>
        <pc:docMk/>
      </pc:docMkLst>
      <pc:sldChg chg="modSp">
        <pc:chgData name="de Rousiers, Charles" userId="96743442-c84f-4403-ba9b-2dccf552906a" providerId="ADAL" clId="{7D48B553-32DF-416A-A89D-A747C3F96DB9}" dt="2018-03-08T14:43:31.975" v="1400" actId="20577"/>
        <pc:sldMkLst>
          <pc:docMk/>
          <pc:sldMk cId="725380506" sldId="448"/>
        </pc:sldMkLst>
        <pc:spChg chg="mod">
          <ac:chgData name="de Rousiers, Charles" userId="96743442-c84f-4403-ba9b-2dccf552906a" providerId="ADAL" clId="{7D48B553-32DF-416A-A89D-A747C3F96DB9}" dt="2018-03-08T14:43:31.975" v="1400" actId="20577"/>
          <ac:spMkLst>
            <pc:docMk/>
            <pc:sldMk cId="725380506" sldId="448"/>
            <ac:spMk id="3" creationId="{3262D946-01CD-4648-902D-24E5B61ECBD7}"/>
          </ac:spMkLst>
        </pc:spChg>
      </pc:sldChg>
      <pc:sldChg chg="modSp">
        <pc:chgData name="de Rousiers, Charles" userId="96743442-c84f-4403-ba9b-2dccf552906a" providerId="ADAL" clId="{7D48B553-32DF-416A-A89D-A747C3F96DB9}" dt="2018-03-14T09:39:44.211" v="1757" actId="20577"/>
        <pc:sldMkLst>
          <pc:docMk/>
          <pc:sldMk cId="2984297001" sldId="451"/>
        </pc:sldMkLst>
        <pc:spChg chg="mod">
          <ac:chgData name="de Rousiers, Charles" userId="96743442-c84f-4403-ba9b-2dccf552906a" providerId="ADAL" clId="{7D48B553-32DF-416A-A89D-A747C3F96DB9}" dt="2018-03-14T09:39:44.211" v="1757" actId="20577"/>
          <ac:spMkLst>
            <pc:docMk/>
            <pc:sldMk cId="2984297001" sldId="451"/>
            <ac:spMk id="3" creationId="{305C5BE1-885D-4B41-8A2F-8B1B5FE43388}"/>
          </ac:spMkLst>
        </pc:spChg>
      </pc:sldChg>
      <pc:sldChg chg="addSp delSp modSp delAnim modAnim">
        <pc:chgData name="de Rousiers, Charles" userId="96743442-c84f-4403-ba9b-2dccf552906a" providerId="ADAL" clId="{7D48B553-32DF-416A-A89D-A747C3F96DB9}" dt="2018-03-14T10:27:09.676" v="2458" actId="1076"/>
        <pc:sldMkLst>
          <pc:docMk/>
          <pc:sldMk cId="165356235" sldId="463"/>
        </pc:sldMkLst>
        <pc:spChg chg="mod">
          <ac:chgData name="de Rousiers, Charles" userId="96743442-c84f-4403-ba9b-2dccf552906a" providerId="ADAL" clId="{7D48B553-32DF-416A-A89D-A747C3F96DB9}" dt="2018-03-14T09:47:05.581" v="1965" actId="6549"/>
          <ac:spMkLst>
            <pc:docMk/>
            <pc:sldMk cId="165356235" sldId="463"/>
            <ac:spMk id="2" creationId="{53BA20BE-82C4-42E7-8A17-ACAFF68C66FB}"/>
          </ac:spMkLst>
        </pc:spChg>
        <pc:spChg chg="mod">
          <ac:chgData name="de Rousiers, Charles" userId="96743442-c84f-4403-ba9b-2dccf552906a" providerId="ADAL" clId="{7D48B553-32DF-416A-A89D-A747C3F96DB9}" dt="2018-03-14T10:27:09.676" v="2458" actId="1076"/>
          <ac:spMkLst>
            <pc:docMk/>
            <pc:sldMk cId="165356235" sldId="463"/>
            <ac:spMk id="3" creationId="{5A3D2AEC-0282-485F-8F82-CC36B5053015}"/>
          </ac:spMkLst>
        </pc:spChg>
        <pc:spChg chg="add del mod">
          <ac:chgData name="de Rousiers, Charles" userId="96743442-c84f-4403-ba9b-2dccf552906a" providerId="ADAL" clId="{7D48B553-32DF-416A-A89D-A747C3F96DB9}" dt="2018-03-08T14:41:26.032" v="1271" actId="478"/>
          <ac:spMkLst>
            <pc:docMk/>
            <pc:sldMk cId="165356235" sldId="463"/>
            <ac:spMk id="5" creationId="{2A8AC7D2-4276-4078-BB53-C5B5CFC26CFA}"/>
          </ac:spMkLst>
        </pc:spChg>
        <pc:spChg chg="add del mod">
          <ac:chgData name="de Rousiers, Charles" userId="96743442-c84f-4403-ba9b-2dccf552906a" providerId="ADAL" clId="{7D48B553-32DF-416A-A89D-A747C3F96DB9}" dt="2018-03-14T09:56:29.032" v="2276" actId="478"/>
          <ac:spMkLst>
            <pc:docMk/>
            <pc:sldMk cId="165356235" sldId="463"/>
            <ac:spMk id="6" creationId="{DF9A99AF-FE48-4991-851A-A718CA120542}"/>
          </ac:spMkLst>
        </pc:spChg>
        <pc:spChg chg="add del mod">
          <ac:chgData name="de Rousiers, Charles" userId="96743442-c84f-4403-ba9b-2dccf552906a" providerId="ADAL" clId="{7D48B553-32DF-416A-A89D-A747C3F96DB9}" dt="2018-03-14T09:50:27.105" v="2081" actId="478"/>
          <ac:spMkLst>
            <pc:docMk/>
            <pc:sldMk cId="165356235" sldId="463"/>
            <ac:spMk id="7" creationId="{6A0421E3-33C3-4551-AF4A-505B4FAD949C}"/>
          </ac:spMkLst>
        </pc:spChg>
        <pc:spChg chg="add mod">
          <ac:chgData name="de Rousiers, Charles" userId="96743442-c84f-4403-ba9b-2dccf552906a" providerId="ADAL" clId="{7D48B553-32DF-416A-A89D-A747C3F96DB9}" dt="2018-03-14T10:26:50.678" v="2456" actId="164"/>
          <ac:spMkLst>
            <pc:docMk/>
            <pc:sldMk cId="165356235" sldId="463"/>
            <ac:spMk id="8" creationId="{ADC02FCA-A47D-49C8-A5F6-0D818390C306}"/>
          </ac:spMkLst>
        </pc:spChg>
        <pc:spChg chg="add del mod">
          <ac:chgData name="de Rousiers, Charles" userId="96743442-c84f-4403-ba9b-2dccf552906a" providerId="ADAL" clId="{7D48B553-32DF-416A-A89D-A747C3F96DB9}" dt="2018-03-14T09:50:09.738" v="2068" actId="478"/>
          <ac:spMkLst>
            <pc:docMk/>
            <pc:sldMk cId="165356235" sldId="463"/>
            <ac:spMk id="9" creationId="{7EB5E16B-71C8-498A-96E2-33BB28727E3D}"/>
          </ac:spMkLst>
        </pc:spChg>
        <pc:spChg chg="add del mod">
          <ac:chgData name="de Rousiers, Charles" userId="96743442-c84f-4403-ba9b-2dccf552906a" providerId="ADAL" clId="{7D48B553-32DF-416A-A89D-A747C3F96DB9}" dt="2018-03-14T09:50:52.056" v="2085" actId="1076"/>
          <ac:spMkLst>
            <pc:docMk/>
            <pc:sldMk cId="165356235" sldId="463"/>
            <ac:spMk id="17" creationId="{306D9F11-EBF6-43AF-B112-91535555B241}"/>
          </ac:spMkLst>
        </pc:spChg>
        <pc:spChg chg="add del mod">
          <ac:chgData name="de Rousiers, Charles" userId="96743442-c84f-4403-ba9b-2dccf552906a" providerId="ADAL" clId="{7D48B553-32DF-416A-A89D-A747C3F96DB9}" dt="2018-03-14T09:50:24.594" v="2078" actId="478"/>
          <ac:spMkLst>
            <pc:docMk/>
            <pc:sldMk cId="165356235" sldId="463"/>
            <ac:spMk id="18" creationId="{79C3CDF3-3BDF-42DE-8822-612EDECAF5B7}"/>
          </ac:spMkLst>
        </pc:spChg>
        <pc:spChg chg="add del mod">
          <ac:chgData name="de Rousiers, Charles" userId="96743442-c84f-4403-ba9b-2dccf552906a" providerId="ADAL" clId="{7D48B553-32DF-416A-A89D-A747C3F96DB9}" dt="2018-03-14T09:50:25.634" v="2079" actId="478"/>
          <ac:spMkLst>
            <pc:docMk/>
            <pc:sldMk cId="165356235" sldId="463"/>
            <ac:spMk id="19" creationId="{5737B609-B82E-4358-99E6-8249D25A5D6F}"/>
          </ac:spMkLst>
        </pc:spChg>
        <pc:spChg chg="add del mod">
          <ac:chgData name="de Rousiers, Charles" userId="96743442-c84f-4403-ba9b-2dccf552906a" providerId="ADAL" clId="{7D48B553-32DF-416A-A89D-A747C3F96DB9}" dt="2018-03-14T09:50:22.562" v="2076" actId="478"/>
          <ac:spMkLst>
            <pc:docMk/>
            <pc:sldMk cId="165356235" sldId="463"/>
            <ac:spMk id="27" creationId="{350C3F80-02F9-47FA-80DF-15CE283E38A5}"/>
          </ac:spMkLst>
        </pc:spChg>
        <pc:spChg chg="add del mod">
          <ac:chgData name="de Rousiers, Charles" userId="96743442-c84f-4403-ba9b-2dccf552906a" providerId="ADAL" clId="{7D48B553-32DF-416A-A89D-A747C3F96DB9}" dt="2018-03-14T09:50:23.866" v="2077" actId="478"/>
          <ac:spMkLst>
            <pc:docMk/>
            <pc:sldMk cId="165356235" sldId="463"/>
            <ac:spMk id="28" creationId="{940478ED-D4F3-4A58-82B6-7216128A765C}"/>
          </ac:spMkLst>
        </pc:spChg>
        <pc:spChg chg="add mod">
          <ac:chgData name="de Rousiers, Charles" userId="96743442-c84f-4403-ba9b-2dccf552906a" providerId="ADAL" clId="{7D48B553-32DF-416A-A89D-A747C3F96DB9}" dt="2018-03-14T09:49:56.898" v="2065" actId="164"/>
          <ac:spMkLst>
            <pc:docMk/>
            <pc:sldMk cId="165356235" sldId="463"/>
            <ac:spMk id="29" creationId="{4C23C675-C36E-412F-87D2-48C02866BC6F}"/>
          </ac:spMkLst>
        </pc:spChg>
        <pc:spChg chg="add mod">
          <ac:chgData name="de Rousiers, Charles" userId="96743442-c84f-4403-ba9b-2dccf552906a" providerId="ADAL" clId="{7D48B553-32DF-416A-A89D-A747C3F96DB9}" dt="2018-03-14T09:49:56.898" v="2065" actId="164"/>
          <ac:spMkLst>
            <pc:docMk/>
            <pc:sldMk cId="165356235" sldId="463"/>
            <ac:spMk id="30" creationId="{3EC34621-1A03-42D2-96C6-A0FE83C0E0CD}"/>
          </ac:spMkLst>
        </pc:spChg>
        <pc:spChg chg="add mod">
          <ac:chgData name="de Rousiers, Charles" userId="96743442-c84f-4403-ba9b-2dccf552906a" providerId="ADAL" clId="{7D48B553-32DF-416A-A89D-A747C3F96DB9}" dt="2018-03-14T09:49:56.898" v="2065" actId="164"/>
          <ac:spMkLst>
            <pc:docMk/>
            <pc:sldMk cId="165356235" sldId="463"/>
            <ac:spMk id="31" creationId="{D1DB007F-73AB-4DE3-8954-D37FA96416DB}"/>
          </ac:spMkLst>
        </pc:spChg>
        <pc:spChg chg="add mod">
          <ac:chgData name="de Rousiers, Charles" userId="96743442-c84f-4403-ba9b-2dccf552906a" providerId="ADAL" clId="{7D48B553-32DF-416A-A89D-A747C3F96DB9}" dt="2018-03-14T09:49:56.898" v="2065" actId="164"/>
          <ac:spMkLst>
            <pc:docMk/>
            <pc:sldMk cId="165356235" sldId="463"/>
            <ac:spMk id="32" creationId="{45B2C3D5-BFD9-470D-A5F3-07718F305B7F}"/>
          </ac:spMkLst>
        </pc:spChg>
        <pc:spChg chg="add del mod">
          <ac:chgData name="de Rousiers, Charles" userId="96743442-c84f-4403-ba9b-2dccf552906a" providerId="ADAL" clId="{7D48B553-32DF-416A-A89D-A747C3F96DB9}" dt="2018-03-14T09:50:08.522" v="2067" actId="478"/>
          <ac:spMkLst>
            <pc:docMk/>
            <pc:sldMk cId="165356235" sldId="463"/>
            <ac:spMk id="33" creationId="{DEF94047-797F-4E0B-850D-3C163D56672A}"/>
          </ac:spMkLst>
        </pc:spChg>
        <pc:spChg chg="mod">
          <ac:chgData name="de Rousiers, Charles" userId="96743442-c84f-4403-ba9b-2dccf552906a" providerId="ADAL" clId="{7D48B553-32DF-416A-A89D-A747C3F96DB9}" dt="2018-03-14T09:54:48.672" v="2143" actId="1076"/>
          <ac:spMkLst>
            <pc:docMk/>
            <pc:sldMk cId="165356235" sldId="463"/>
            <ac:spMk id="42" creationId="{EAB0B8F2-6030-4C67-AD15-7B81358E472A}"/>
          </ac:spMkLst>
        </pc:spChg>
        <pc:spChg chg="mod">
          <ac:chgData name="de Rousiers, Charles" userId="96743442-c84f-4403-ba9b-2dccf552906a" providerId="ADAL" clId="{7D48B553-32DF-416A-A89D-A747C3F96DB9}" dt="2018-03-14T09:54:48.672" v="2143" actId="1076"/>
          <ac:spMkLst>
            <pc:docMk/>
            <pc:sldMk cId="165356235" sldId="463"/>
            <ac:spMk id="43" creationId="{4564A5D1-107B-442A-B357-213D84C1B7AF}"/>
          </ac:spMkLst>
        </pc:spChg>
        <pc:spChg chg="mod">
          <ac:chgData name="de Rousiers, Charles" userId="96743442-c84f-4403-ba9b-2dccf552906a" providerId="ADAL" clId="{7D48B553-32DF-416A-A89D-A747C3F96DB9}" dt="2018-03-14T09:54:48.672" v="2143" actId="1076"/>
          <ac:spMkLst>
            <pc:docMk/>
            <pc:sldMk cId="165356235" sldId="463"/>
            <ac:spMk id="44" creationId="{78F63603-8C40-4B67-BEEF-562BD32C8427}"/>
          </ac:spMkLst>
        </pc:spChg>
        <pc:spChg chg="mod">
          <ac:chgData name="de Rousiers, Charles" userId="96743442-c84f-4403-ba9b-2dccf552906a" providerId="ADAL" clId="{7D48B553-32DF-416A-A89D-A747C3F96DB9}" dt="2018-03-14T09:54:48.672" v="2143" actId="1076"/>
          <ac:spMkLst>
            <pc:docMk/>
            <pc:sldMk cId="165356235" sldId="463"/>
            <ac:spMk id="45" creationId="{9CC78D8A-8586-47B0-A9E9-6897A1EEC4C0}"/>
          </ac:spMkLst>
        </pc:spChg>
        <pc:spChg chg="del">
          <ac:chgData name="de Rousiers, Charles" userId="96743442-c84f-4403-ba9b-2dccf552906a" providerId="ADAL" clId="{7D48B553-32DF-416A-A89D-A747C3F96DB9}" dt="2018-03-14T09:51:24.330" v="2098" actId="478"/>
          <ac:spMkLst>
            <pc:docMk/>
            <pc:sldMk cId="165356235" sldId="463"/>
            <ac:spMk id="47" creationId="{79AC3E09-7664-44DA-A33E-35BFF68EA45F}"/>
          </ac:spMkLst>
        </pc:spChg>
        <pc:spChg chg="mod">
          <ac:chgData name="de Rousiers, Charles" userId="96743442-c84f-4403-ba9b-2dccf552906a" providerId="ADAL" clId="{7D48B553-32DF-416A-A89D-A747C3F96DB9}" dt="2018-03-14T09:54:43.624" v="2142" actId="1076"/>
          <ac:spMkLst>
            <pc:docMk/>
            <pc:sldMk cId="165356235" sldId="463"/>
            <ac:spMk id="48" creationId="{E5D3D7D9-BB0C-4E70-BAED-506211C0AC40}"/>
          </ac:spMkLst>
        </pc:spChg>
        <pc:spChg chg="mod">
          <ac:chgData name="de Rousiers, Charles" userId="96743442-c84f-4403-ba9b-2dccf552906a" providerId="ADAL" clId="{7D48B553-32DF-416A-A89D-A747C3F96DB9}" dt="2018-03-14T09:54:43.624" v="2142" actId="1076"/>
          <ac:spMkLst>
            <pc:docMk/>
            <pc:sldMk cId="165356235" sldId="463"/>
            <ac:spMk id="49" creationId="{9BBC632A-69B8-42CF-B562-89FBA9A71EE5}"/>
          </ac:spMkLst>
        </pc:spChg>
        <pc:spChg chg="mod">
          <ac:chgData name="de Rousiers, Charles" userId="96743442-c84f-4403-ba9b-2dccf552906a" providerId="ADAL" clId="{7D48B553-32DF-416A-A89D-A747C3F96DB9}" dt="2018-03-14T09:54:38.556" v="2141" actId="1076"/>
          <ac:spMkLst>
            <pc:docMk/>
            <pc:sldMk cId="165356235" sldId="463"/>
            <ac:spMk id="50" creationId="{00165F3B-DAA3-44EF-9CB8-65450DEABA71}"/>
          </ac:spMkLst>
        </pc:spChg>
        <pc:spChg chg="mod">
          <ac:chgData name="de Rousiers, Charles" userId="96743442-c84f-4403-ba9b-2dccf552906a" providerId="ADAL" clId="{7D48B553-32DF-416A-A89D-A747C3F96DB9}" dt="2018-03-14T09:54:32.920" v="2140" actId="1076"/>
          <ac:spMkLst>
            <pc:docMk/>
            <pc:sldMk cId="165356235" sldId="463"/>
            <ac:spMk id="52" creationId="{DF536429-E666-4D27-B3CD-6F38700FECD6}"/>
          </ac:spMkLst>
        </pc:spChg>
        <pc:spChg chg="mod">
          <ac:chgData name="de Rousiers, Charles" userId="96743442-c84f-4403-ba9b-2dccf552906a" providerId="ADAL" clId="{7D48B553-32DF-416A-A89D-A747C3F96DB9}" dt="2018-03-14T09:54:32.920" v="2140" actId="1076"/>
          <ac:spMkLst>
            <pc:docMk/>
            <pc:sldMk cId="165356235" sldId="463"/>
            <ac:spMk id="53" creationId="{B297146E-F1AA-41D9-86AE-DEC5958C00F2}"/>
          </ac:spMkLst>
        </pc:spChg>
        <pc:spChg chg="mod">
          <ac:chgData name="de Rousiers, Charles" userId="96743442-c84f-4403-ba9b-2dccf552906a" providerId="ADAL" clId="{7D48B553-32DF-416A-A89D-A747C3F96DB9}" dt="2018-03-14T09:54:32.920" v="2140" actId="1076"/>
          <ac:spMkLst>
            <pc:docMk/>
            <pc:sldMk cId="165356235" sldId="463"/>
            <ac:spMk id="54" creationId="{1C6D129A-AD60-4C96-9E5D-5CDB13188A90}"/>
          </ac:spMkLst>
        </pc:spChg>
        <pc:spChg chg="add mod">
          <ac:chgData name="de Rousiers, Charles" userId="96743442-c84f-4403-ba9b-2dccf552906a" providerId="ADAL" clId="{7D48B553-32DF-416A-A89D-A747C3F96DB9}" dt="2018-03-14T10:26:50.678" v="2456" actId="164"/>
          <ac:spMkLst>
            <pc:docMk/>
            <pc:sldMk cId="165356235" sldId="463"/>
            <ac:spMk id="72" creationId="{DF63077D-F76C-4ABC-B3A0-C4BAB318C0CE}"/>
          </ac:spMkLst>
        </pc:spChg>
        <pc:grpChg chg="add del mod">
          <ac:chgData name="de Rousiers, Charles" userId="96743442-c84f-4403-ba9b-2dccf552906a" providerId="ADAL" clId="{7D48B553-32DF-416A-A89D-A747C3F96DB9}" dt="2018-03-14T09:56:22.511" v="2274" actId="478"/>
          <ac:grpSpMkLst>
            <pc:docMk/>
            <pc:sldMk cId="165356235" sldId="463"/>
            <ac:grpSpMk id="5" creationId="{9D638A8B-EFEC-4A37-A280-3E9709A9B8B2}"/>
          </ac:grpSpMkLst>
        </pc:grpChg>
        <pc:grpChg chg="add del mod">
          <ac:chgData name="de Rousiers, Charles" userId="96743442-c84f-4403-ba9b-2dccf552906a" providerId="ADAL" clId="{7D48B553-32DF-416A-A89D-A747C3F96DB9}" dt="2018-03-14T09:50:28.257" v="2082" actId="478"/>
          <ac:grpSpMkLst>
            <pc:docMk/>
            <pc:sldMk cId="165356235" sldId="463"/>
            <ac:grpSpMk id="21" creationId="{0043CF99-072F-4935-8467-78431E6E38D6}"/>
          </ac:grpSpMkLst>
        </pc:grpChg>
        <pc:grpChg chg="add del mod">
          <ac:chgData name="de Rousiers, Charles" userId="96743442-c84f-4403-ba9b-2dccf552906a" providerId="ADAL" clId="{7D48B553-32DF-416A-A89D-A747C3F96DB9}" dt="2018-03-14T09:50:17.067" v="2072" actId="478"/>
          <ac:grpSpMkLst>
            <pc:docMk/>
            <pc:sldMk cId="165356235" sldId="463"/>
            <ac:grpSpMk id="38" creationId="{7CB7BC1C-CCA8-4CB8-AE3E-4F1C0216FAEC}"/>
          </ac:grpSpMkLst>
        </pc:grpChg>
        <pc:grpChg chg="add mod">
          <ac:chgData name="de Rousiers, Charles" userId="96743442-c84f-4403-ba9b-2dccf552906a" providerId="ADAL" clId="{7D48B553-32DF-416A-A89D-A747C3F96DB9}" dt="2018-03-14T10:26:50.678" v="2456" actId="164"/>
          <ac:grpSpMkLst>
            <pc:docMk/>
            <pc:sldMk cId="165356235" sldId="463"/>
            <ac:grpSpMk id="41" creationId="{C7FCCCE2-CDB6-464F-A369-25BCCB33C748}"/>
          </ac:grpSpMkLst>
        </pc:grpChg>
        <pc:grpChg chg="add mod">
          <ac:chgData name="de Rousiers, Charles" userId="96743442-c84f-4403-ba9b-2dccf552906a" providerId="ADAL" clId="{7D48B553-32DF-416A-A89D-A747C3F96DB9}" dt="2018-03-14T10:26:50.678" v="2456" actId="164"/>
          <ac:grpSpMkLst>
            <pc:docMk/>
            <pc:sldMk cId="165356235" sldId="463"/>
            <ac:grpSpMk id="46" creationId="{69507F6C-93DF-4818-B534-2700DEEA1EE1}"/>
          </ac:grpSpMkLst>
        </pc:grpChg>
        <pc:grpChg chg="add mod">
          <ac:chgData name="de Rousiers, Charles" userId="96743442-c84f-4403-ba9b-2dccf552906a" providerId="ADAL" clId="{7D48B553-32DF-416A-A89D-A747C3F96DB9}" dt="2018-03-14T10:26:50.678" v="2456" actId="164"/>
          <ac:grpSpMkLst>
            <pc:docMk/>
            <pc:sldMk cId="165356235" sldId="463"/>
            <ac:grpSpMk id="51" creationId="{7031D123-46A5-41D2-8C3E-20A467FB8193}"/>
          </ac:grpSpMkLst>
        </pc:grpChg>
        <pc:grpChg chg="add mod">
          <ac:chgData name="de Rousiers, Charles" userId="96743442-c84f-4403-ba9b-2dccf552906a" providerId="ADAL" clId="{7D48B553-32DF-416A-A89D-A747C3F96DB9}" dt="2018-03-14T10:26:50.678" v="2456" actId="164"/>
          <ac:grpSpMkLst>
            <pc:docMk/>
            <pc:sldMk cId="165356235" sldId="463"/>
            <ac:grpSpMk id="75" creationId="{0894973A-9682-4C0C-A18A-CD8BFFE58A43}"/>
          </ac:grpSpMkLst>
        </pc:grpChg>
        <pc:cxnChg chg="add mod">
          <ac:chgData name="de Rousiers, Charles" userId="96743442-c84f-4403-ba9b-2dccf552906a" providerId="ADAL" clId="{7D48B553-32DF-416A-A89D-A747C3F96DB9}" dt="2018-03-14T10:26:50.678" v="2456" actId="164"/>
          <ac:cxnSpMkLst>
            <pc:docMk/>
            <pc:sldMk cId="165356235" sldId="463"/>
            <ac:cxnSpMk id="10" creationId="{E752AF64-3106-4410-A6C1-F217074430D4}"/>
          </ac:cxnSpMkLst>
        </pc:cxnChg>
        <pc:cxnChg chg="add mod">
          <ac:chgData name="de Rousiers, Charles" userId="96743442-c84f-4403-ba9b-2dccf552906a" providerId="ADAL" clId="{7D48B553-32DF-416A-A89D-A747C3F96DB9}" dt="2018-03-14T10:26:50.678" v="2456" actId="164"/>
          <ac:cxnSpMkLst>
            <pc:docMk/>
            <pc:sldMk cId="165356235" sldId="463"/>
            <ac:cxnSpMk id="11" creationId="{44E2E6E9-3A3C-43AF-8B58-67BD88ADDFC4}"/>
          </ac:cxnSpMkLst>
        </pc:cxnChg>
        <pc:cxnChg chg="add mod">
          <ac:chgData name="de Rousiers, Charles" userId="96743442-c84f-4403-ba9b-2dccf552906a" providerId="ADAL" clId="{7D48B553-32DF-416A-A89D-A747C3F96DB9}" dt="2018-03-14T10:26:50.678" v="2456" actId="164"/>
          <ac:cxnSpMkLst>
            <pc:docMk/>
            <pc:sldMk cId="165356235" sldId="463"/>
            <ac:cxnSpMk id="12" creationId="{06EA168C-9BCB-47EC-BA05-433A09320BB6}"/>
          </ac:cxnSpMkLst>
        </pc:cxnChg>
        <pc:cxnChg chg="add del mod">
          <ac:chgData name="de Rousiers, Charles" userId="96743442-c84f-4403-ba9b-2dccf552906a" providerId="ADAL" clId="{7D48B553-32DF-416A-A89D-A747C3F96DB9}" dt="2018-03-14T09:50:30.482" v="2084" actId="478"/>
          <ac:cxnSpMkLst>
            <pc:docMk/>
            <pc:sldMk cId="165356235" sldId="463"/>
            <ac:cxnSpMk id="13" creationId="{B2390D04-DC54-4392-B73E-5BFA949F2AAF}"/>
          </ac:cxnSpMkLst>
        </pc:cxnChg>
        <pc:cxnChg chg="add del mod">
          <ac:chgData name="de Rousiers, Charles" userId="96743442-c84f-4403-ba9b-2dccf552906a" providerId="ADAL" clId="{7D48B553-32DF-416A-A89D-A747C3F96DB9}" dt="2018-03-14T09:50:19.281" v="2073" actId="478"/>
          <ac:cxnSpMkLst>
            <pc:docMk/>
            <pc:sldMk cId="165356235" sldId="463"/>
            <ac:cxnSpMk id="14" creationId="{0D53DAF3-0375-4DA1-AD62-9B93385B8642}"/>
          </ac:cxnSpMkLst>
        </pc:cxnChg>
        <pc:cxnChg chg="add del mod">
          <ac:chgData name="de Rousiers, Charles" userId="96743442-c84f-4403-ba9b-2dccf552906a" providerId="ADAL" clId="{7D48B553-32DF-416A-A89D-A747C3F96DB9}" dt="2018-03-14T09:50:19.906" v="2074" actId="478"/>
          <ac:cxnSpMkLst>
            <pc:docMk/>
            <pc:sldMk cId="165356235" sldId="463"/>
            <ac:cxnSpMk id="15" creationId="{3D9E36CF-99EA-4949-85A7-93303F0FB1CF}"/>
          </ac:cxnSpMkLst>
        </pc:cxnChg>
        <pc:cxnChg chg="add del mod">
          <ac:chgData name="de Rousiers, Charles" userId="96743442-c84f-4403-ba9b-2dccf552906a" providerId="ADAL" clId="{7D48B553-32DF-416A-A89D-A747C3F96DB9}" dt="2018-03-14T09:50:26.681" v="2080" actId="478"/>
          <ac:cxnSpMkLst>
            <pc:docMk/>
            <pc:sldMk cId="165356235" sldId="463"/>
            <ac:cxnSpMk id="16" creationId="{E40F063E-C6B9-4C4E-9EE8-57BF6DDF47B2}"/>
          </ac:cxnSpMkLst>
        </pc:cxnChg>
        <pc:cxnChg chg="add del mod">
          <ac:chgData name="de Rousiers, Charles" userId="96743442-c84f-4403-ba9b-2dccf552906a" providerId="ADAL" clId="{7D48B553-32DF-416A-A89D-A747C3F96DB9}" dt="2018-03-14T09:50:29.681" v="2083" actId="478"/>
          <ac:cxnSpMkLst>
            <pc:docMk/>
            <pc:sldMk cId="165356235" sldId="463"/>
            <ac:cxnSpMk id="20" creationId="{71AEB830-A11A-4334-873C-89921DE67094}"/>
          </ac:cxnSpMkLst>
        </pc:cxnChg>
        <pc:cxnChg chg="mod">
          <ac:chgData name="de Rousiers, Charles" userId="96743442-c84f-4403-ba9b-2dccf552906a" providerId="ADAL" clId="{7D48B553-32DF-416A-A89D-A747C3F96DB9}" dt="2018-03-14T09:49:49.595" v="2064" actId="1076"/>
          <ac:cxnSpMkLst>
            <pc:docMk/>
            <pc:sldMk cId="165356235" sldId="463"/>
            <ac:cxnSpMk id="24" creationId="{9C2034A9-1842-4A44-B790-2483FBF0E04A}"/>
          </ac:cxnSpMkLst>
        </pc:cxnChg>
        <pc:cxnChg chg="mod">
          <ac:chgData name="de Rousiers, Charles" userId="96743442-c84f-4403-ba9b-2dccf552906a" providerId="ADAL" clId="{7D48B553-32DF-416A-A89D-A747C3F96DB9}" dt="2018-03-14T09:49:49.595" v="2064" actId="1076"/>
          <ac:cxnSpMkLst>
            <pc:docMk/>
            <pc:sldMk cId="165356235" sldId="463"/>
            <ac:cxnSpMk id="25" creationId="{94F01F10-00CE-45E9-A79D-9252814F187A}"/>
          </ac:cxnSpMkLst>
        </pc:cxnChg>
        <pc:cxnChg chg="add del mod">
          <ac:chgData name="de Rousiers, Charles" userId="96743442-c84f-4403-ba9b-2dccf552906a" providerId="ADAL" clId="{7D48B553-32DF-416A-A89D-A747C3F96DB9}" dt="2018-03-14T09:50:13.297" v="2069" actId="478"/>
          <ac:cxnSpMkLst>
            <pc:docMk/>
            <pc:sldMk cId="165356235" sldId="463"/>
            <ac:cxnSpMk id="34" creationId="{C699A933-5918-4865-A7B0-1E722C69FC4D}"/>
          </ac:cxnSpMkLst>
        </pc:cxnChg>
        <pc:cxnChg chg="add del mod">
          <ac:chgData name="de Rousiers, Charles" userId="96743442-c84f-4403-ba9b-2dccf552906a" providerId="ADAL" clId="{7D48B553-32DF-416A-A89D-A747C3F96DB9}" dt="2018-03-14T09:50:21.234" v="2075" actId="478"/>
          <ac:cxnSpMkLst>
            <pc:docMk/>
            <pc:sldMk cId="165356235" sldId="463"/>
            <ac:cxnSpMk id="35" creationId="{8A7F38D0-21AF-4770-BED4-F0E1B3B9989A}"/>
          </ac:cxnSpMkLst>
        </pc:cxnChg>
        <pc:cxnChg chg="add del mod">
          <ac:chgData name="de Rousiers, Charles" userId="96743442-c84f-4403-ba9b-2dccf552906a" providerId="ADAL" clId="{7D48B553-32DF-416A-A89D-A747C3F96DB9}" dt="2018-03-14T09:56:24.007" v="2275" actId="478"/>
          <ac:cxnSpMkLst>
            <pc:docMk/>
            <pc:sldMk cId="165356235" sldId="463"/>
            <ac:cxnSpMk id="36" creationId="{D3776534-9DDC-4F5C-ACB1-FB91FFDD6E53}"/>
          </ac:cxnSpMkLst>
        </pc:cxnChg>
        <pc:cxnChg chg="add mod">
          <ac:chgData name="de Rousiers, Charles" userId="96743442-c84f-4403-ba9b-2dccf552906a" providerId="ADAL" clId="{7D48B553-32DF-416A-A89D-A747C3F96DB9}" dt="2018-03-14T10:26:50.678" v="2456" actId="164"/>
          <ac:cxnSpMkLst>
            <pc:docMk/>
            <pc:sldMk cId="165356235" sldId="463"/>
            <ac:cxnSpMk id="37" creationId="{F472CCC6-B5C8-4A8A-A2BF-A33D4DD68B32}"/>
          </ac:cxnSpMkLst>
        </pc:cxnChg>
        <pc:cxnChg chg="del topLvl">
          <ac:chgData name="de Rousiers, Charles" userId="96743442-c84f-4403-ba9b-2dccf552906a" providerId="ADAL" clId="{7D48B553-32DF-416A-A89D-A747C3F96DB9}" dt="2018-03-14T09:50:56.930" v="2086" actId="478"/>
          <ac:cxnSpMkLst>
            <pc:docMk/>
            <pc:sldMk cId="165356235" sldId="463"/>
            <ac:cxnSpMk id="39" creationId="{DAEAD086-FB24-43F8-9DE1-13FC1A82D83F}"/>
          </ac:cxnSpMkLst>
        </pc:cxnChg>
        <pc:cxnChg chg="del topLvl">
          <ac:chgData name="de Rousiers, Charles" userId="96743442-c84f-4403-ba9b-2dccf552906a" providerId="ADAL" clId="{7D48B553-32DF-416A-A89D-A747C3F96DB9}" dt="2018-03-14T09:50:17.067" v="2072" actId="478"/>
          <ac:cxnSpMkLst>
            <pc:docMk/>
            <pc:sldMk cId="165356235" sldId="463"/>
            <ac:cxnSpMk id="40" creationId="{4CE85421-7D37-4F89-97B8-7E111ED053BC}"/>
          </ac:cxnSpMkLst>
        </pc:cxnChg>
        <pc:cxnChg chg="add mod">
          <ac:chgData name="de Rousiers, Charles" userId="96743442-c84f-4403-ba9b-2dccf552906a" providerId="ADAL" clId="{7D48B553-32DF-416A-A89D-A747C3F96DB9}" dt="2018-03-14T10:26:50.678" v="2456" actId="164"/>
          <ac:cxnSpMkLst>
            <pc:docMk/>
            <pc:sldMk cId="165356235" sldId="463"/>
            <ac:cxnSpMk id="57" creationId="{B747B6CF-F348-476A-950C-8ABFA59EC76C}"/>
          </ac:cxnSpMkLst>
        </pc:cxnChg>
        <pc:cxnChg chg="add mod">
          <ac:chgData name="de Rousiers, Charles" userId="96743442-c84f-4403-ba9b-2dccf552906a" providerId="ADAL" clId="{7D48B553-32DF-416A-A89D-A747C3F96DB9}" dt="2018-03-14T10:26:50.678" v="2456" actId="164"/>
          <ac:cxnSpMkLst>
            <pc:docMk/>
            <pc:sldMk cId="165356235" sldId="463"/>
            <ac:cxnSpMk id="60" creationId="{15DAE3BD-BE88-42D1-B756-9A9092DD2F4B}"/>
          </ac:cxnSpMkLst>
        </pc:cxnChg>
        <pc:cxnChg chg="add mod">
          <ac:chgData name="de Rousiers, Charles" userId="96743442-c84f-4403-ba9b-2dccf552906a" providerId="ADAL" clId="{7D48B553-32DF-416A-A89D-A747C3F96DB9}" dt="2018-03-14T10:26:50.678" v="2456" actId="164"/>
          <ac:cxnSpMkLst>
            <pc:docMk/>
            <pc:sldMk cId="165356235" sldId="463"/>
            <ac:cxnSpMk id="63" creationId="{ACC39789-B9A3-4633-B601-A238D6218CA0}"/>
          </ac:cxnSpMkLst>
        </pc:cxnChg>
        <pc:cxnChg chg="add mod">
          <ac:chgData name="de Rousiers, Charles" userId="96743442-c84f-4403-ba9b-2dccf552906a" providerId="ADAL" clId="{7D48B553-32DF-416A-A89D-A747C3F96DB9}" dt="2018-03-14T10:26:50.678" v="2456" actId="164"/>
          <ac:cxnSpMkLst>
            <pc:docMk/>
            <pc:sldMk cId="165356235" sldId="463"/>
            <ac:cxnSpMk id="66" creationId="{E323E630-0F6B-4328-8EF4-6708F480C87C}"/>
          </ac:cxnSpMkLst>
        </pc:cxnChg>
        <pc:cxnChg chg="add del">
          <ac:chgData name="de Rousiers, Charles" userId="96743442-c84f-4403-ba9b-2dccf552906a" providerId="ADAL" clId="{7D48B553-32DF-416A-A89D-A747C3F96DB9}" dt="2018-03-14T09:56:53.601" v="2280" actId="478"/>
          <ac:cxnSpMkLst>
            <pc:docMk/>
            <pc:sldMk cId="165356235" sldId="463"/>
            <ac:cxnSpMk id="73" creationId="{F1FE960A-F41B-4B76-BFF6-2F0FBC8A3B4E}"/>
          </ac:cxnSpMkLst>
        </pc:cxnChg>
      </pc:sldChg>
      <pc:sldChg chg="modSp modAnim">
        <pc:chgData name="de Rousiers, Charles" userId="96743442-c84f-4403-ba9b-2dccf552906a" providerId="ADAL" clId="{7D48B553-32DF-416A-A89D-A747C3F96DB9}" dt="2018-03-14T09:42:29.594" v="1783" actId="167"/>
        <pc:sldMkLst>
          <pc:docMk/>
          <pc:sldMk cId="1108520217" sldId="464"/>
        </pc:sldMkLst>
        <pc:spChg chg="mod">
          <ac:chgData name="de Rousiers, Charles" userId="96743442-c84f-4403-ba9b-2dccf552906a" providerId="ADAL" clId="{7D48B553-32DF-416A-A89D-A747C3F96DB9}" dt="2018-03-14T09:42:29.594" v="1783" actId="167"/>
          <ac:spMkLst>
            <pc:docMk/>
            <pc:sldMk cId="1108520217" sldId="464"/>
            <ac:spMk id="3" creationId="{3262D946-01CD-4648-902D-24E5B61ECBD7}"/>
          </ac:spMkLst>
        </pc:spChg>
      </pc:sldChg>
      <pc:sldChg chg="addSp delSp modSp modAnim">
        <pc:chgData name="de Rousiers, Charles" userId="96743442-c84f-4403-ba9b-2dccf552906a" providerId="ADAL" clId="{7D48B553-32DF-416A-A89D-A747C3F96DB9}" dt="2018-03-09T08:52:07.356" v="1555" actId="20577"/>
        <pc:sldMkLst>
          <pc:docMk/>
          <pc:sldMk cId="889976799" sldId="466"/>
        </pc:sldMkLst>
        <pc:spChg chg="mod">
          <ac:chgData name="de Rousiers, Charles" userId="96743442-c84f-4403-ba9b-2dccf552906a" providerId="ADAL" clId="{7D48B553-32DF-416A-A89D-A747C3F96DB9}" dt="2018-03-08T13:41:16.315" v="398" actId="20577"/>
          <ac:spMkLst>
            <pc:docMk/>
            <pc:sldMk cId="889976799" sldId="466"/>
            <ac:spMk id="2" creationId="{53BA20BE-82C4-42E7-8A17-ACAFF68C66FB}"/>
          </ac:spMkLst>
        </pc:spChg>
        <pc:spChg chg="mod">
          <ac:chgData name="de Rousiers, Charles" userId="96743442-c84f-4403-ba9b-2dccf552906a" providerId="ADAL" clId="{7D48B553-32DF-416A-A89D-A747C3F96DB9}" dt="2018-03-08T13:38:11.023" v="357" actId="20577"/>
          <ac:spMkLst>
            <pc:docMk/>
            <pc:sldMk cId="889976799" sldId="466"/>
            <ac:spMk id="3" creationId="{5A3D2AEC-0282-485F-8F82-CC36B5053015}"/>
          </ac:spMkLst>
        </pc:spChg>
        <pc:spChg chg="add mod">
          <ac:chgData name="de Rousiers, Charles" userId="96743442-c84f-4403-ba9b-2dccf552906a" providerId="ADAL" clId="{7D48B553-32DF-416A-A89D-A747C3F96DB9}" dt="2018-03-09T08:50:33.219" v="1540" actId="164"/>
          <ac:spMkLst>
            <pc:docMk/>
            <pc:sldMk cId="889976799" sldId="466"/>
            <ac:spMk id="5" creationId="{A2B41F6F-A6A1-4442-9B45-ACE0903993DF}"/>
          </ac:spMkLst>
        </pc:spChg>
        <pc:spChg chg="add mod">
          <ac:chgData name="de Rousiers, Charles" userId="96743442-c84f-4403-ba9b-2dccf552906a" providerId="ADAL" clId="{7D48B553-32DF-416A-A89D-A747C3F96DB9}" dt="2018-03-08T13:17:53.218" v="11" actId="1076"/>
          <ac:spMkLst>
            <pc:docMk/>
            <pc:sldMk cId="889976799" sldId="466"/>
            <ac:spMk id="6" creationId="{74A17BCB-DBD8-405B-9CB1-7777E6A0C340}"/>
          </ac:spMkLst>
        </pc:spChg>
        <pc:spChg chg="add mod">
          <ac:chgData name="de Rousiers, Charles" userId="96743442-c84f-4403-ba9b-2dccf552906a" providerId="ADAL" clId="{7D48B553-32DF-416A-A89D-A747C3F96DB9}" dt="2018-03-08T13:17:53.218" v="11" actId="1076"/>
          <ac:spMkLst>
            <pc:docMk/>
            <pc:sldMk cId="889976799" sldId="466"/>
            <ac:spMk id="7" creationId="{AD75FFFD-3A68-4199-A87A-4A50B1FBBC60}"/>
          </ac:spMkLst>
        </pc:spChg>
        <pc:spChg chg="add mod">
          <ac:chgData name="de Rousiers, Charles" userId="96743442-c84f-4403-ba9b-2dccf552906a" providerId="ADAL" clId="{7D48B553-32DF-416A-A89D-A747C3F96DB9}" dt="2018-03-08T13:20:40.289" v="78" actId="1076"/>
          <ac:spMkLst>
            <pc:docMk/>
            <pc:sldMk cId="889976799" sldId="466"/>
            <ac:spMk id="8" creationId="{3041E822-8FA8-4C9A-A2AB-0DE57CABBCB8}"/>
          </ac:spMkLst>
        </pc:spChg>
        <pc:spChg chg="add mod">
          <ac:chgData name="de Rousiers, Charles" userId="96743442-c84f-4403-ba9b-2dccf552906a" providerId="ADAL" clId="{7D48B553-32DF-416A-A89D-A747C3F96DB9}" dt="2018-03-08T13:17:53.218" v="11" actId="1076"/>
          <ac:spMkLst>
            <pc:docMk/>
            <pc:sldMk cId="889976799" sldId="466"/>
            <ac:spMk id="16" creationId="{B95A4816-5346-4A63-AC14-1DCC60827FCA}"/>
          </ac:spMkLst>
        </pc:spChg>
        <pc:spChg chg="add mod">
          <ac:chgData name="de Rousiers, Charles" userId="96743442-c84f-4403-ba9b-2dccf552906a" providerId="ADAL" clId="{7D48B553-32DF-416A-A89D-A747C3F96DB9}" dt="2018-03-08T13:17:53.218" v="11" actId="1076"/>
          <ac:spMkLst>
            <pc:docMk/>
            <pc:sldMk cId="889976799" sldId="466"/>
            <ac:spMk id="17" creationId="{9FDBC284-D893-4EBC-AC15-4CE46D74A295}"/>
          </ac:spMkLst>
        </pc:spChg>
        <pc:spChg chg="add mod">
          <ac:chgData name="de Rousiers, Charles" userId="96743442-c84f-4403-ba9b-2dccf552906a" providerId="ADAL" clId="{7D48B553-32DF-416A-A89D-A747C3F96DB9}" dt="2018-03-08T13:17:53.218" v="11" actId="1076"/>
          <ac:spMkLst>
            <pc:docMk/>
            <pc:sldMk cId="889976799" sldId="466"/>
            <ac:spMk id="18" creationId="{3AABA481-B795-45CF-96D0-32F8C6E40EF2}"/>
          </ac:spMkLst>
        </pc:spChg>
        <pc:spChg chg="add mod">
          <ac:chgData name="de Rousiers, Charles" userId="96743442-c84f-4403-ba9b-2dccf552906a" providerId="ADAL" clId="{7D48B553-32DF-416A-A89D-A747C3F96DB9}" dt="2018-03-08T13:17:53.218" v="11" actId="1076"/>
          <ac:spMkLst>
            <pc:docMk/>
            <pc:sldMk cId="889976799" sldId="466"/>
            <ac:spMk id="19" creationId="{15DF00B0-F10B-424E-A8B6-0970A485782D}"/>
          </ac:spMkLst>
        </pc:spChg>
        <pc:spChg chg="add mod">
          <ac:chgData name="de Rousiers, Charles" userId="96743442-c84f-4403-ba9b-2dccf552906a" providerId="ADAL" clId="{7D48B553-32DF-416A-A89D-A747C3F96DB9}" dt="2018-03-08T13:17:53.218" v="11" actId="1076"/>
          <ac:spMkLst>
            <pc:docMk/>
            <pc:sldMk cId="889976799" sldId="466"/>
            <ac:spMk id="26" creationId="{F149EC13-B7AA-4A1E-8987-3753FC5C1ACA}"/>
          </ac:spMkLst>
        </pc:spChg>
        <pc:spChg chg="add mod">
          <ac:chgData name="de Rousiers, Charles" userId="96743442-c84f-4403-ba9b-2dccf552906a" providerId="ADAL" clId="{7D48B553-32DF-416A-A89D-A747C3F96DB9}" dt="2018-03-08T13:19:52.378" v="65" actId="1076"/>
          <ac:spMkLst>
            <pc:docMk/>
            <pc:sldMk cId="889976799" sldId="466"/>
            <ac:spMk id="27" creationId="{83F08186-E739-4700-A67B-5B2043297C02}"/>
          </ac:spMkLst>
        </pc:spChg>
        <pc:spChg chg="add mod">
          <ac:chgData name="de Rousiers, Charles" userId="96743442-c84f-4403-ba9b-2dccf552906a" providerId="ADAL" clId="{7D48B553-32DF-416A-A89D-A747C3F96DB9}" dt="2018-03-08T13:19:52.378" v="65" actId="1076"/>
          <ac:spMkLst>
            <pc:docMk/>
            <pc:sldMk cId="889976799" sldId="466"/>
            <ac:spMk id="28" creationId="{3C7D1F2A-A76C-4635-8432-A94D1F97F2F7}"/>
          </ac:spMkLst>
        </pc:spChg>
        <pc:spChg chg="add mod">
          <ac:chgData name="de Rousiers, Charles" userId="96743442-c84f-4403-ba9b-2dccf552906a" providerId="ADAL" clId="{7D48B553-32DF-416A-A89D-A747C3F96DB9}" dt="2018-03-08T13:19:15.326" v="55" actId="1076"/>
          <ac:spMkLst>
            <pc:docMk/>
            <pc:sldMk cId="889976799" sldId="466"/>
            <ac:spMk id="29" creationId="{AE9DC13D-CD5F-4B68-AA0C-399106763287}"/>
          </ac:spMkLst>
        </pc:spChg>
        <pc:spChg chg="add mod">
          <ac:chgData name="de Rousiers, Charles" userId="96743442-c84f-4403-ba9b-2dccf552906a" providerId="ADAL" clId="{7D48B553-32DF-416A-A89D-A747C3F96DB9}" dt="2018-03-08T13:19:15.326" v="55" actId="1076"/>
          <ac:spMkLst>
            <pc:docMk/>
            <pc:sldMk cId="889976799" sldId="466"/>
            <ac:spMk id="30" creationId="{F54454BA-096B-4DB6-9328-249AF90E4AFD}"/>
          </ac:spMkLst>
        </pc:spChg>
        <pc:spChg chg="add mod">
          <ac:chgData name="de Rousiers, Charles" userId="96743442-c84f-4403-ba9b-2dccf552906a" providerId="ADAL" clId="{7D48B553-32DF-416A-A89D-A747C3F96DB9}" dt="2018-03-08T13:19:15.326" v="55" actId="1076"/>
          <ac:spMkLst>
            <pc:docMk/>
            <pc:sldMk cId="889976799" sldId="466"/>
            <ac:spMk id="31" creationId="{99B3AAFB-8ACB-400D-9993-EBEFDE3F638A}"/>
          </ac:spMkLst>
        </pc:spChg>
        <pc:spChg chg="add mod">
          <ac:chgData name="de Rousiers, Charles" userId="96743442-c84f-4403-ba9b-2dccf552906a" providerId="ADAL" clId="{7D48B553-32DF-416A-A89D-A747C3F96DB9}" dt="2018-03-08T13:19:15.326" v="55" actId="1076"/>
          <ac:spMkLst>
            <pc:docMk/>
            <pc:sldMk cId="889976799" sldId="466"/>
            <ac:spMk id="32" creationId="{FF19A32B-681E-45F5-B8FE-72790A648129}"/>
          </ac:spMkLst>
        </pc:spChg>
        <pc:spChg chg="add mod">
          <ac:chgData name="de Rousiers, Charles" userId="96743442-c84f-4403-ba9b-2dccf552906a" providerId="ADAL" clId="{7D48B553-32DF-416A-A89D-A747C3F96DB9}" dt="2018-03-08T13:19:31.297" v="61" actId="1076"/>
          <ac:spMkLst>
            <pc:docMk/>
            <pc:sldMk cId="889976799" sldId="466"/>
            <ac:spMk id="33" creationId="{0BE90064-DE93-4773-907A-923824B7E9E1}"/>
          </ac:spMkLst>
        </pc:spChg>
        <pc:grpChg chg="add mod">
          <ac:chgData name="de Rousiers, Charles" userId="96743442-c84f-4403-ba9b-2dccf552906a" providerId="ADAL" clId="{7D48B553-32DF-416A-A89D-A747C3F96DB9}" dt="2018-03-09T08:50:33.219" v="1540" actId="164"/>
          <ac:grpSpMkLst>
            <pc:docMk/>
            <pc:sldMk cId="889976799" sldId="466"/>
            <ac:grpSpMk id="20" creationId="{DD06C262-6AAB-4FD2-8B65-DB1657E32A7E}"/>
          </ac:grpSpMkLst>
        </pc:grpChg>
        <pc:grpChg chg="add mod">
          <ac:chgData name="de Rousiers, Charles" userId="96743442-c84f-4403-ba9b-2dccf552906a" providerId="ADAL" clId="{7D48B553-32DF-416A-A89D-A747C3F96DB9}" dt="2018-03-08T13:26:21.096" v="169" actId="164"/>
          <ac:grpSpMkLst>
            <pc:docMk/>
            <pc:sldMk cId="889976799" sldId="466"/>
            <ac:grpSpMk id="59" creationId="{F7890B1E-DAA4-4AA3-978B-8852B9C294D8}"/>
          </ac:grpSpMkLst>
        </pc:grpChg>
        <pc:picChg chg="add del mod">
          <ac:chgData name="de Rousiers, Charles" userId="96743442-c84f-4403-ba9b-2dccf552906a" providerId="ADAL" clId="{7D48B553-32DF-416A-A89D-A747C3F96DB9}" dt="2018-03-08T13:18:02.101" v="17" actId="478"/>
          <ac:picMkLst>
            <pc:docMk/>
            <pc:sldMk cId="889976799" sldId="466"/>
            <ac:picMk id="20" creationId="{37858212-E650-496F-872E-3526CC014578}"/>
          </ac:picMkLst>
        </pc:picChg>
        <pc:cxnChg chg="add mod">
          <ac:chgData name="de Rousiers, Charles" userId="96743442-c84f-4403-ba9b-2dccf552906a" providerId="ADAL" clId="{7D48B553-32DF-416A-A89D-A747C3F96DB9}" dt="2018-03-08T13:17:53.218" v="11" actId="1076"/>
          <ac:cxnSpMkLst>
            <pc:docMk/>
            <pc:sldMk cId="889976799" sldId="466"/>
            <ac:cxnSpMk id="9" creationId="{6051031D-E68C-4AD4-9E7A-C837285C602D}"/>
          </ac:cxnSpMkLst>
        </pc:cxnChg>
        <pc:cxnChg chg="add mod">
          <ac:chgData name="de Rousiers, Charles" userId="96743442-c84f-4403-ba9b-2dccf552906a" providerId="ADAL" clId="{7D48B553-32DF-416A-A89D-A747C3F96DB9}" dt="2018-03-08T13:17:53.218" v="11" actId="1076"/>
          <ac:cxnSpMkLst>
            <pc:docMk/>
            <pc:sldMk cId="889976799" sldId="466"/>
            <ac:cxnSpMk id="10" creationId="{20ECB6B3-DC70-41FF-A50E-01931C23299D}"/>
          </ac:cxnSpMkLst>
        </pc:cxnChg>
        <pc:cxnChg chg="add mod">
          <ac:chgData name="de Rousiers, Charles" userId="96743442-c84f-4403-ba9b-2dccf552906a" providerId="ADAL" clId="{7D48B553-32DF-416A-A89D-A747C3F96DB9}" dt="2018-03-08T13:17:53.218" v="11" actId="1076"/>
          <ac:cxnSpMkLst>
            <pc:docMk/>
            <pc:sldMk cId="889976799" sldId="466"/>
            <ac:cxnSpMk id="11" creationId="{3AA8D65A-7F47-4A6E-8743-55A234675B78}"/>
          </ac:cxnSpMkLst>
        </pc:cxnChg>
        <pc:cxnChg chg="add mod">
          <ac:chgData name="de Rousiers, Charles" userId="96743442-c84f-4403-ba9b-2dccf552906a" providerId="ADAL" clId="{7D48B553-32DF-416A-A89D-A747C3F96DB9}" dt="2018-03-08T13:17:53.218" v="11" actId="1076"/>
          <ac:cxnSpMkLst>
            <pc:docMk/>
            <pc:sldMk cId="889976799" sldId="466"/>
            <ac:cxnSpMk id="12" creationId="{2E29C494-46B7-4787-8D8C-FC37CB6FF293}"/>
          </ac:cxnSpMkLst>
        </pc:cxnChg>
        <pc:cxnChg chg="add mod">
          <ac:chgData name="de Rousiers, Charles" userId="96743442-c84f-4403-ba9b-2dccf552906a" providerId="ADAL" clId="{7D48B553-32DF-416A-A89D-A747C3F96DB9}" dt="2018-03-08T13:17:53.218" v="11" actId="1076"/>
          <ac:cxnSpMkLst>
            <pc:docMk/>
            <pc:sldMk cId="889976799" sldId="466"/>
            <ac:cxnSpMk id="13" creationId="{4BE5A4D6-4B18-4EBD-A85A-0363C73D80B0}"/>
          </ac:cxnSpMkLst>
        </pc:cxnChg>
        <pc:cxnChg chg="add mod">
          <ac:chgData name="de Rousiers, Charles" userId="96743442-c84f-4403-ba9b-2dccf552906a" providerId="ADAL" clId="{7D48B553-32DF-416A-A89D-A747C3F96DB9}" dt="2018-03-08T13:17:53.218" v="11" actId="1076"/>
          <ac:cxnSpMkLst>
            <pc:docMk/>
            <pc:sldMk cId="889976799" sldId="466"/>
            <ac:cxnSpMk id="14" creationId="{9BCD455F-9A55-4AAF-AE1E-2F05DBD5525D}"/>
          </ac:cxnSpMkLst>
        </pc:cxnChg>
        <pc:cxnChg chg="add mod">
          <ac:chgData name="de Rousiers, Charles" userId="96743442-c84f-4403-ba9b-2dccf552906a" providerId="ADAL" clId="{7D48B553-32DF-416A-A89D-A747C3F96DB9}" dt="2018-03-08T13:17:53.218" v="11" actId="1076"/>
          <ac:cxnSpMkLst>
            <pc:docMk/>
            <pc:sldMk cId="889976799" sldId="466"/>
            <ac:cxnSpMk id="15" creationId="{CD1BD103-A6A4-4935-B026-E3896B9C6A5F}"/>
          </ac:cxnSpMkLst>
        </pc:cxnChg>
        <pc:cxnChg chg="add mod">
          <ac:chgData name="de Rousiers, Charles" userId="96743442-c84f-4403-ba9b-2dccf552906a" providerId="ADAL" clId="{7D48B553-32DF-416A-A89D-A747C3F96DB9}" dt="2018-03-09T08:50:33.219" v="1540" actId="164"/>
          <ac:cxnSpMkLst>
            <pc:docMk/>
            <pc:sldMk cId="889976799" sldId="466"/>
            <ac:cxnSpMk id="21" creationId="{3C3D8373-7EFB-4E32-B809-3F2E47F92EC4}"/>
          </ac:cxnSpMkLst>
        </pc:cxnChg>
        <pc:cxnChg chg="add mod">
          <ac:chgData name="de Rousiers, Charles" userId="96743442-c84f-4403-ba9b-2dccf552906a" providerId="ADAL" clId="{7D48B553-32DF-416A-A89D-A747C3F96DB9}" dt="2018-03-08T13:21:30.032" v="101" actId="208"/>
          <ac:cxnSpMkLst>
            <pc:docMk/>
            <pc:sldMk cId="889976799" sldId="466"/>
            <ac:cxnSpMk id="22" creationId="{D03BB255-D5D3-46C5-B42B-C61E7B1DF705}"/>
          </ac:cxnSpMkLst>
        </pc:cxnChg>
        <pc:cxnChg chg="add mod">
          <ac:chgData name="de Rousiers, Charles" userId="96743442-c84f-4403-ba9b-2dccf552906a" providerId="ADAL" clId="{7D48B553-32DF-416A-A89D-A747C3F96DB9}" dt="2018-03-09T08:50:33.219" v="1540" actId="164"/>
          <ac:cxnSpMkLst>
            <pc:docMk/>
            <pc:sldMk cId="889976799" sldId="466"/>
            <ac:cxnSpMk id="23" creationId="{2D3FC359-9E4F-4B53-9FE8-93E3166BF677}"/>
          </ac:cxnSpMkLst>
        </pc:cxnChg>
        <pc:cxnChg chg="add mod">
          <ac:chgData name="de Rousiers, Charles" userId="96743442-c84f-4403-ba9b-2dccf552906a" providerId="ADAL" clId="{7D48B553-32DF-416A-A89D-A747C3F96DB9}" dt="2018-03-09T08:50:33.219" v="1540" actId="164"/>
          <ac:cxnSpMkLst>
            <pc:docMk/>
            <pc:sldMk cId="889976799" sldId="466"/>
            <ac:cxnSpMk id="24" creationId="{7BAB96A5-1FD1-4108-A5DD-C29968C4F3FC}"/>
          </ac:cxnSpMkLst>
        </pc:cxnChg>
        <pc:cxnChg chg="add mod">
          <ac:chgData name="de Rousiers, Charles" userId="96743442-c84f-4403-ba9b-2dccf552906a" providerId="ADAL" clId="{7D48B553-32DF-416A-A89D-A747C3F96DB9}" dt="2018-03-09T08:50:33.219" v="1540" actId="164"/>
          <ac:cxnSpMkLst>
            <pc:docMk/>
            <pc:sldMk cId="889976799" sldId="466"/>
            <ac:cxnSpMk id="25" creationId="{6DE9393A-00BD-446B-93CF-AFCD7FB3D8DA}"/>
          </ac:cxnSpMkLst>
        </pc:cxnChg>
        <pc:cxnChg chg="add mod">
          <ac:chgData name="de Rousiers, Charles" userId="96743442-c84f-4403-ba9b-2dccf552906a" providerId="ADAL" clId="{7D48B553-32DF-416A-A89D-A747C3F96DB9}" dt="2018-03-08T13:24:40.557" v="150" actId="14100"/>
          <ac:cxnSpMkLst>
            <pc:docMk/>
            <pc:sldMk cId="889976799" sldId="466"/>
            <ac:cxnSpMk id="34" creationId="{B54D69AA-F824-4438-A2B2-C7C1C9E45B83}"/>
          </ac:cxnSpMkLst>
        </pc:cxnChg>
        <pc:cxnChg chg="add mod">
          <ac:chgData name="de Rousiers, Charles" userId="96743442-c84f-4403-ba9b-2dccf552906a" providerId="ADAL" clId="{7D48B553-32DF-416A-A89D-A747C3F96DB9}" dt="2018-03-08T13:21:34.658" v="102" actId="14100"/>
          <ac:cxnSpMkLst>
            <pc:docMk/>
            <pc:sldMk cId="889976799" sldId="466"/>
            <ac:cxnSpMk id="38" creationId="{4C882A12-BAD1-4B46-BDA7-66FF69FCB290}"/>
          </ac:cxnSpMkLst>
        </pc:cxnChg>
        <pc:cxnChg chg="add mod">
          <ac:chgData name="de Rousiers, Charles" userId="96743442-c84f-4403-ba9b-2dccf552906a" providerId="ADAL" clId="{7D48B553-32DF-416A-A89D-A747C3F96DB9}" dt="2018-03-08T13:20:43.276" v="79" actId="14100"/>
          <ac:cxnSpMkLst>
            <pc:docMk/>
            <pc:sldMk cId="889976799" sldId="466"/>
            <ac:cxnSpMk id="43" creationId="{BAD394D0-9E6C-4FDC-92D6-E7681DB84EF5}"/>
          </ac:cxnSpMkLst>
        </pc:cxnChg>
        <pc:cxnChg chg="add mod">
          <ac:chgData name="de Rousiers, Charles" userId="96743442-c84f-4403-ba9b-2dccf552906a" providerId="ADAL" clId="{7D48B553-32DF-416A-A89D-A747C3F96DB9}" dt="2018-03-08T13:24:35.842" v="149" actId="1076"/>
          <ac:cxnSpMkLst>
            <pc:docMk/>
            <pc:sldMk cId="889976799" sldId="466"/>
            <ac:cxnSpMk id="47" creationId="{454DA2E2-404F-4C15-B0CA-F334A636D06E}"/>
          </ac:cxnSpMkLst>
        </pc:cxnChg>
        <pc:cxnChg chg="add mod">
          <ac:chgData name="de Rousiers, Charles" userId="96743442-c84f-4403-ba9b-2dccf552906a" providerId="ADAL" clId="{7D48B553-32DF-416A-A89D-A747C3F96DB9}" dt="2018-03-08T13:26:21.096" v="169" actId="164"/>
          <ac:cxnSpMkLst>
            <pc:docMk/>
            <pc:sldMk cId="889976799" sldId="466"/>
            <ac:cxnSpMk id="51" creationId="{82A16200-0570-4CD2-AD4D-28FBD0930729}"/>
          </ac:cxnSpMkLst>
        </pc:cxnChg>
        <pc:cxnChg chg="add mod">
          <ac:chgData name="de Rousiers, Charles" userId="96743442-c84f-4403-ba9b-2dccf552906a" providerId="ADAL" clId="{7D48B553-32DF-416A-A89D-A747C3F96DB9}" dt="2018-03-08T13:26:21.096" v="169" actId="164"/>
          <ac:cxnSpMkLst>
            <pc:docMk/>
            <pc:sldMk cId="889976799" sldId="466"/>
            <ac:cxnSpMk id="54" creationId="{27A0A217-5FB0-4F1C-BABA-2C49ED8FBFED}"/>
          </ac:cxnSpMkLst>
        </pc:cxnChg>
      </pc:sldChg>
      <pc:sldChg chg="modSp">
        <pc:chgData name="de Rousiers, Charles" userId="96743442-c84f-4403-ba9b-2dccf552906a" providerId="ADAL" clId="{7D48B553-32DF-416A-A89D-A747C3F96DB9}" dt="2018-03-08T14:34:32.601" v="1132" actId="6549"/>
        <pc:sldMkLst>
          <pc:docMk/>
          <pc:sldMk cId="2777651966" sldId="468"/>
        </pc:sldMkLst>
        <pc:spChg chg="mod">
          <ac:chgData name="de Rousiers, Charles" userId="96743442-c84f-4403-ba9b-2dccf552906a" providerId="ADAL" clId="{7D48B553-32DF-416A-A89D-A747C3F96DB9}" dt="2018-03-08T14:33:49.561" v="1122" actId="20577"/>
          <ac:spMkLst>
            <pc:docMk/>
            <pc:sldMk cId="2777651966" sldId="468"/>
            <ac:spMk id="2" creationId="{115322DD-D5C9-42F7-BFE3-DDEB462C4198}"/>
          </ac:spMkLst>
        </pc:spChg>
        <pc:spChg chg="mod">
          <ac:chgData name="de Rousiers, Charles" userId="96743442-c84f-4403-ba9b-2dccf552906a" providerId="ADAL" clId="{7D48B553-32DF-416A-A89D-A747C3F96DB9}" dt="2018-03-08T14:34:32.601" v="1132" actId="6549"/>
          <ac:spMkLst>
            <pc:docMk/>
            <pc:sldMk cId="2777651966" sldId="468"/>
            <ac:spMk id="3" creationId="{21B05C07-8570-4860-97D4-DA7389B768F0}"/>
          </ac:spMkLst>
        </pc:spChg>
      </pc:sldChg>
      <pc:sldChg chg="modSp addCm modCm">
        <pc:chgData name="de Rousiers, Charles" userId="96743442-c84f-4403-ba9b-2dccf552906a" providerId="ADAL" clId="{7D48B553-32DF-416A-A89D-A747C3F96DB9}" dt="2018-03-14T10:10:36.351" v="2451" actId="15"/>
        <pc:sldMkLst>
          <pc:docMk/>
          <pc:sldMk cId="4012085761" sldId="469"/>
        </pc:sldMkLst>
        <pc:spChg chg="mod">
          <ac:chgData name="de Rousiers, Charles" userId="96743442-c84f-4403-ba9b-2dccf552906a" providerId="ADAL" clId="{7D48B553-32DF-416A-A89D-A747C3F96DB9}" dt="2018-03-14T10:10:36.351" v="2451" actId="15"/>
          <ac:spMkLst>
            <pc:docMk/>
            <pc:sldMk cId="4012085761" sldId="469"/>
            <ac:spMk id="3" creationId="{21B05C07-8570-4860-97D4-DA7389B768F0}"/>
          </ac:spMkLst>
        </pc:spChg>
      </pc:sldChg>
      <pc:sldChg chg="addSp delSp modSp">
        <pc:chgData name="de Rousiers, Charles" userId="96743442-c84f-4403-ba9b-2dccf552906a" providerId="ADAL" clId="{7D48B553-32DF-416A-A89D-A747C3F96DB9}" dt="2018-03-14T10:08:36.649" v="2407" actId="1076"/>
        <pc:sldMkLst>
          <pc:docMk/>
          <pc:sldMk cId="1014079719" sldId="470"/>
        </pc:sldMkLst>
        <pc:spChg chg="mod">
          <ac:chgData name="de Rousiers, Charles" userId="96743442-c84f-4403-ba9b-2dccf552906a" providerId="ADAL" clId="{7D48B553-32DF-416A-A89D-A747C3F96DB9}" dt="2018-03-08T14:40:55.754" v="1269" actId="20577"/>
          <ac:spMkLst>
            <pc:docMk/>
            <pc:sldMk cId="1014079719" sldId="470"/>
            <ac:spMk id="2" creationId="{115322DD-D5C9-42F7-BFE3-DDEB462C4198}"/>
          </ac:spMkLst>
        </pc:spChg>
        <pc:spChg chg="mod">
          <ac:chgData name="de Rousiers, Charles" userId="96743442-c84f-4403-ba9b-2dccf552906a" providerId="ADAL" clId="{7D48B553-32DF-416A-A89D-A747C3F96DB9}" dt="2018-03-14T10:08:36.649" v="2407" actId="1076"/>
          <ac:spMkLst>
            <pc:docMk/>
            <pc:sldMk cId="1014079719" sldId="470"/>
            <ac:spMk id="3" creationId="{21B05C07-8570-4860-97D4-DA7389B768F0}"/>
          </ac:spMkLst>
        </pc:spChg>
        <pc:spChg chg="del">
          <ac:chgData name="de Rousiers, Charles" userId="96743442-c84f-4403-ba9b-2dccf552906a" providerId="ADAL" clId="{7D48B553-32DF-416A-A89D-A747C3F96DB9}" dt="2018-03-14T10:05:12.545" v="2346" actId="478"/>
          <ac:spMkLst>
            <pc:docMk/>
            <pc:sldMk cId="1014079719" sldId="470"/>
            <ac:spMk id="6" creationId="{EE013653-0CA8-4A55-8AFB-85667E5F236F}"/>
          </ac:spMkLst>
        </pc:spChg>
        <pc:spChg chg="add mod">
          <ac:chgData name="de Rousiers, Charles" userId="96743442-c84f-4403-ba9b-2dccf552906a" providerId="ADAL" clId="{7D48B553-32DF-416A-A89D-A747C3F96DB9}" dt="2018-03-14T10:05:03.515" v="2342" actId="1076"/>
          <ac:spMkLst>
            <pc:docMk/>
            <pc:sldMk cId="1014079719" sldId="470"/>
            <ac:spMk id="7" creationId="{5FF80CC1-D922-445A-90C0-6A744A00587A}"/>
          </ac:spMkLst>
        </pc:spChg>
        <pc:picChg chg="add del mod modCrop">
          <ac:chgData name="de Rousiers, Charles" userId="96743442-c84f-4403-ba9b-2dccf552906a" providerId="ADAL" clId="{7D48B553-32DF-416A-A89D-A747C3F96DB9}" dt="2018-03-14T10:08:25.231" v="2406" actId="732"/>
          <ac:picMkLst>
            <pc:docMk/>
            <pc:sldMk cId="1014079719" sldId="470"/>
            <ac:picMk id="5" creationId="{8A86C3A1-2C34-43AE-88F0-5E89761A2FBE}"/>
          </ac:picMkLst>
        </pc:picChg>
      </pc:sldChg>
      <pc:sldChg chg="addSp delSp modSp add delAnim modAnim">
        <pc:chgData name="de Rousiers, Charles" userId="96743442-c84f-4403-ba9b-2dccf552906a" providerId="ADAL" clId="{7D48B553-32DF-416A-A89D-A747C3F96DB9}" dt="2018-03-09T09:11:27.051" v="1640" actId="20577"/>
        <pc:sldMkLst>
          <pc:docMk/>
          <pc:sldMk cId="3988901594" sldId="475"/>
        </pc:sldMkLst>
        <pc:spChg chg="mod">
          <ac:chgData name="de Rousiers, Charles" userId="96743442-c84f-4403-ba9b-2dccf552906a" providerId="ADAL" clId="{7D48B553-32DF-416A-A89D-A747C3F96DB9}" dt="2018-03-08T13:41:23.316" v="401" actId="20577"/>
          <ac:spMkLst>
            <pc:docMk/>
            <pc:sldMk cId="3988901594" sldId="475"/>
            <ac:spMk id="2" creationId="{53BA20BE-82C4-42E7-8A17-ACAFF68C66FB}"/>
          </ac:spMkLst>
        </pc:spChg>
        <pc:spChg chg="mod">
          <ac:chgData name="de Rousiers, Charles" userId="96743442-c84f-4403-ba9b-2dccf552906a" providerId="ADAL" clId="{7D48B553-32DF-416A-A89D-A747C3F96DB9}" dt="2018-03-08T13:40:05.881" v="377" actId="20577"/>
          <ac:spMkLst>
            <pc:docMk/>
            <pc:sldMk cId="3988901594" sldId="475"/>
            <ac:spMk id="3" creationId="{5A3D2AEC-0282-485F-8F82-CC36B5053015}"/>
          </ac:spMkLst>
        </pc:spChg>
        <pc:spChg chg="mod">
          <ac:chgData name="de Rousiers, Charles" userId="96743442-c84f-4403-ba9b-2dccf552906a" providerId="ADAL" clId="{7D48B553-32DF-416A-A89D-A747C3F96DB9}" dt="2018-03-09T08:54:11.520" v="1562" actId="164"/>
          <ac:spMkLst>
            <pc:docMk/>
            <pc:sldMk cId="3988901594" sldId="475"/>
            <ac:spMk id="5" creationId="{A2B41F6F-A6A1-4442-9B45-ACE0903993DF}"/>
          </ac:spMkLst>
        </pc:spChg>
        <pc:spChg chg="del">
          <ac:chgData name="de Rousiers, Charles" userId="96743442-c84f-4403-ba9b-2dccf552906a" providerId="ADAL" clId="{7D48B553-32DF-416A-A89D-A747C3F96DB9}" dt="2018-03-09T09:10:23.476" v="1632" actId="478"/>
          <ac:spMkLst>
            <pc:docMk/>
            <pc:sldMk cId="3988901594" sldId="475"/>
            <ac:spMk id="6" creationId="{74A17BCB-DBD8-405B-9CB1-7777E6A0C340}"/>
          </ac:spMkLst>
        </pc:spChg>
        <pc:spChg chg="del">
          <ac:chgData name="de Rousiers, Charles" userId="96743442-c84f-4403-ba9b-2dccf552906a" providerId="ADAL" clId="{7D48B553-32DF-416A-A89D-A747C3F96DB9}" dt="2018-03-09T09:10:55.809" v="1636" actId="478"/>
          <ac:spMkLst>
            <pc:docMk/>
            <pc:sldMk cId="3988901594" sldId="475"/>
            <ac:spMk id="17" creationId="{9FDBC284-D893-4EBC-AC15-4CE46D74A295}"/>
          </ac:spMkLst>
        </pc:spChg>
        <pc:spChg chg="del">
          <ac:chgData name="de Rousiers, Charles" userId="96743442-c84f-4403-ba9b-2dccf552906a" providerId="ADAL" clId="{7D48B553-32DF-416A-A89D-A747C3F96DB9}" dt="2018-03-09T09:11:17.654" v="1639" actId="478"/>
          <ac:spMkLst>
            <pc:docMk/>
            <pc:sldMk cId="3988901594" sldId="475"/>
            <ac:spMk id="18" creationId="{3AABA481-B795-45CF-96D0-32F8C6E40EF2}"/>
          </ac:spMkLst>
        </pc:spChg>
        <pc:spChg chg="del">
          <ac:chgData name="de Rousiers, Charles" userId="96743442-c84f-4403-ba9b-2dccf552906a" providerId="ADAL" clId="{7D48B553-32DF-416A-A89D-A747C3F96DB9}" dt="2018-03-09T09:10:20.649" v="1630" actId="478"/>
          <ac:spMkLst>
            <pc:docMk/>
            <pc:sldMk cId="3988901594" sldId="475"/>
            <ac:spMk id="19" creationId="{15DF00B0-F10B-424E-A8B6-0970A485782D}"/>
          </ac:spMkLst>
        </pc:spChg>
        <pc:spChg chg="del">
          <ac:chgData name="de Rousiers, Charles" userId="96743442-c84f-4403-ba9b-2dccf552906a" providerId="ADAL" clId="{7D48B553-32DF-416A-A89D-A747C3F96DB9}" dt="2018-03-09T09:10:26.172" v="1634" actId="478"/>
          <ac:spMkLst>
            <pc:docMk/>
            <pc:sldMk cId="3988901594" sldId="475"/>
            <ac:spMk id="26" creationId="{F149EC13-B7AA-4A1E-8987-3753FC5C1ACA}"/>
          </ac:spMkLst>
        </pc:spChg>
        <pc:spChg chg="del">
          <ac:chgData name="de Rousiers, Charles" userId="96743442-c84f-4403-ba9b-2dccf552906a" providerId="ADAL" clId="{7D48B553-32DF-416A-A89D-A747C3F96DB9}" dt="2018-03-09T09:10:14.521" v="1626" actId="478"/>
          <ac:spMkLst>
            <pc:docMk/>
            <pc:sldMk cId="3988901594" sldId="475"/>
            <ac:spMk id="33" creationId="{0BE90064-DE93-4773-907A-923824B7E9E1}"/>
          </ac:spMkLst>
        </pc:spChg>
        <pc:spChg chg="add mod">
          <ac:chgData name="de Rousiers, Charles" userId="96743442-c84f-4403-ba9b-2dccf552906a" providerId="ADAL" clId="{7D48B553-32DF-416A-A89D-A747C3F96DB9}" dt="2018-03-08T13:22:20.699" v="114" actId="164"/>
          <ac:spMkLst>
            <pc:docMk/>
            <pc:sldMk cId="3988901594" sldId="475"/>
            <ac:spMk id="36" creationId="{F2C5EF1D-06FC-4258-8BD1-CFA65D3F5588}"/>
          </ac:spMkLst>
        </pc:spChg>
        <pc:spChg chg="add mod">
          <ac:chgData name="de Rousiers, Charles" userId="96743442-c84f-4403-ba9b-2dccf552906a" providerId="ADAL" clId="{7D48B553-32DF-416A-A89D-A747C3F96DB9}" dt="2018-03-08T13:23:39.322" v="137" actId="20577"/>
          <ac:spMkLst>
            <pc:docMk/>
            <pc:sldMk cId="3988901594" sldId="475"/>
            <ac:spMk id="37" creationId="{93DA6599-28DC-45CE-B0F0-1676F3E82DE1}"/>
          </ac:spMkLst>
        </pc:spChg>
        <pc:spChg chg="add mod">
          <ac:chgData name="de Rousiers, Charles" userId="96743442-c84f-4403-ba9b-2dccf552906a" providerId="ADAL" clId="{7D48B553-32DF-416A-A89D-A747C3F96DB9}" dt="2018-03-08T13:23:39.322" v="137" actId="20577"/>
          <ac:spMkLst>
            <pc:docMk/>
            <pc:sldMk cId="3988901594" sldId="475"/>
            <ac:spMk id="39" creationId="{7BB6B6C5-54CB-4035-AA47-73576BDE8D9C}"/>
          </ac:spMkLst>
        </pc:spChg>
        <pc:spChg chg="add mod">
          <ac:chgData name="de Rousiers, Charles" userId="96743442-c84f-4403-ba9b-2dccf552906a" providerId="ADAL" clId="{7D48B553-32DF-416A-A89D-A747C3F96DB9}" dt="2018-03-08T13:22:20.699" v="114" actId="164"/>
          <ac:spMkLst>
            <pc:docMk/>
            <pc:sldMk cId="3988901594" sldId="475"/>
            <ac:spMk id="40" creationId="{01CEC7D1-BC00-46F8-823A-9245D897F294}"/>
          </ac:spMkLst>
        </pc:spChg>
        <pc:spChg chg="del mod topLvl">
          <ac:chgData name="de Rousiers, Charles" userId="96743442-c84f-4403-ba9b-2dccf552906a" providerId="ADAL" clId="{7D48B553-32DF-416A-A89D-A747C3F96DB9}" dt="2018-03-08T13:22:40.718" v="121" actId="478"/>
          <ac:spMkLst>
            <pc:docMk/>
            <pc:sldMk cId="3988901594" sldId="475"/>
            <ac:spMk id="42" creationId="{E7FEAF6E-F48E-4269-B4DF-D46A106EEF4E}"/>
          </ac:spMkLst>
        </pc:spChg>
        <pc:spChg chg="mod topLvl">
          <ac:chgData name="de Rousiers, Charles" userId="96743442-c84f-4403-ba9b-2dccf552906a" providerId="ADAL" clId="{7D48B553-32DF-416A-A89D-A747C3F96DB9}" dt="2018-03-09T08:55:18.998" v="1573" actId="108"/>
          <ac:spMkLst>
            <pc:docMk/>
            <pc:sldMk cId="3988901594" sldId="475"/>
            <ac:spMk id="44" creationId="{9371F9B8-7AB3-40D7-A7D1-845E140BF121}"/>
          </ac:spMkLst>
        </pc:spChg>
        <pc:spChg chg="mod topLvl">
          <ac:chgData name="de Rousiers, Charles" userId="96743442-c84f-4403-ba9b-2dccf552906a" providerId="ADAL" clId="{7D48B553-32DF-416A-A89D-A747C3F96DB9}" dt="2018-03-09T09:07:03.661" v="1612" actId="20577"/>
          <ac:spMkLst>
            <pc:docMk/>
            <pc:sldMk cId="3988901594" sldId="475"/>
            <ac:spMk id="45" creationId="{C2EF16EB-6BC7-4C0D-8071-16578E3BBC56}"/>
          </ac:spMkLst>
        </pc:spChg>
        <pc:spChg chg="mod topLvl">
          <ac:chgData name="de Rousiers, Charles" userId="96743442-c84f-4403-ba9b-2dccf552906a" providerId="ADAL" clId="{7D48B553-32DF-416A-A89D-A747C3F96DB9}" dt="2018-03-09T08:55:18.998" v="1573" actId="108"/>
          <ac:spMkLst>
            <pc:docMk/>
            <pc:sldMk cId="3988901594" sldId="475"/>
            <ac:spMk id="46" creationId="{45A5ADEF-9B89-4870-876E-009C2E210303}"/>
          </ac:spMkLst>
        </pc:spChg>
        <pc:spChg chg="mod">
          <ac:chgData name="de Rousiers, Charles" userId="96743442-c84f-4403-ba9b-2dccf552906a" providerId="ADAL" clId="{7D48B553-32DF-416A-A89D-A747C3F96DB9}" dt="2018-03-08T13:23:23.577" v="133" actId="20577"/>
          <ac:spMkLst>
            <pc:docMk/>
            <pc:sldMk cId="3988901594" sldId="475"/>
            <ac:spMk id="48" creationId="{36D26AAC-93C8-496F-94EB-1A197369F333}"/>
          </ac:spMkLst>
        </pc:spChg>
        <pc:spChg chg="mod">
          <ac:chgData name="de Rousiers, Charles" userId="96743442-c84f-4403-ba9b-2dccf552906a" providerId="ADAL" clId="{7D48B553-32DF-416A-A89D-A747C3F96DB9}" dt="2018-03-08T13:23:31.672" v="136" actId="20577"/>
          <ac:spMkLst>
            <pc:docMk/>
            <pc:sldMk cId="3988901594" sldId="475"/>
            <ac:spMk id="49" creationId="{5F74A97B-9587-42B6-81E3-5E3207650DF3}"/>
          </ac:spMkLst>
        </pc:spChg>
        <pc:spChg chg="add del mod">
          <ac:chgData name="de Rousiers, Charles" userId="96743442-c84f-4403-ba9b-2dccf552906a" providerId="ADAL" clId="{7D48B553-32DF-416A-A89D-A747C3F96DB9}" dt="2018-03-09T09:06:54.836" v="1611" actId="478"/>
          <ac:spMkLst>
            <pc:docMk/>
            <pc:sldMk cId="3988901594" sldId="475"/>
            <ac:spMk id="61" creationId="{5C9065F8-1AE5-4696-B1DF-745F29A7BBEB}"/>
          </ac:spMkLst>
        </pc:spChg>
        <pc:spChg chg="add del mod">
          <ac:chgData name="de Rousiers, Charles" userId="96743442-c84f-4403-ba9b-2dccf552906a" providerId="ADAL" clId="{7D48B553-32DF-416A-A89D-A747C3F96DB9}" dt="2018-03-09T08:55:59.928" v="1582" actId="478"/>
          <ac:spMkLst>
            <pc:docMk/>
            <pc:sldMk cId="3988901594" sldId="475"/>
            <ac:spMk id="62" creationId="{FFF56665-3A0B-44BD-B9FF-21FEE451F787}"/>
          </ac:spMkLst>
        </pc:spChg>
        <pc:spChg chg="add del">
          <ac:chgData name="de Rousiers, Charles" userId="96743442-c84f-4403-ba9b-2dccf552906a" providerId="ADAL" clId="{7D48B553-32DF-416A-A89D-A747C3F96DB9}" dt="2018-03-09T08:55:59.294" v="1581" actId="478"/>
          <ac:spMkLst>
            <pc:docMk/>
            <pc:sldMk cId="3988901594" sldId="475"/>
            <ac:spMk id="63" creationId="{8F22A52E-8F2A-4AE0-9744-976D476C0E99}"/>
          </ac:spMkLst>
        </pc:spChg>
        <pc:spChg chg="add mod">
          <ac:chgData name="de Rousiers, Charles" userId="96743442-c84f-4403-ba9b-2dccf552906a" providerId="ADAL" clId="{7D48B553-32DF-416A-A89D-A747C3F96DB9}" dt="2018-03-09T08:56:13.936" v="1585" actId="1076"/>
          <ac:spMkLst>
            <pc:docMk/>
            <pc:sldMk cId="3988901594" sldId="475"/>
            <ac:spMk id="64" creationId="{187D8969-619A-4C05-ACAA-2649CD939149}"/>
          </ac:spMkLst>
        </pc:spChg>
        <pc:spChg chg="add mod">
          <ac:chgData name="de Rousiers, Charles" userId="96743442-c84f-4403-ba9b-2dccf552906a" providerId="ADAL" clId="{7D48B553-32DF-416A-A89D-A747C3F96DB9}" dt="2018-03-09T08:56:19.059" v="1587" actId="1076"/>
          <ac:spMkLst>
            <pc:docMk/>
            <pc:sldMk cId="3988901594" sldId="475"/>
            <ac:spMk id="65" creationId="{606A4D72-DBB3-40EE-9FD5-1176ECFD7AC1}"/>
          </ac:spMkLst>
        </pc:spChg>
        <pc:spChg chg="add mod">
          <ac:chgData name="de Rousiers, Charles" userId="96743442-c84f-4403-ba9b-2dccf552906a" providerId="ADAL" clId="{7D48B553-32DF-416A-A89D-A747C3F96DB9}" dt="2018-03-09T09:02:45.826" v="1593" actId="1076"/>
          <ac:spMkLst>
            <pc:docMk/>
            <pc:sldMk cId="3988901594" sldId="475"/>
            <ac:spMk id="66" creationId="{9A405460-9AB7-463B-96CE-D269CA8A3AAA}"/>
          </ac:spMkLst>
        </pc:spChg>
        <pc:grpChg chg="add mod">
          <ac:chgData name="de Rousiers, Charles" userId="96743442-c84f-4403-ba9b-2dccf552906a" providerId="ADAL" clId="{7D48B553-32DF-416A-A89D-A747C3F96DB9}" dt="2018-03-09T08:54:17.872" v="1563" actId="1076"/>
          <ac:grpSpMkLst>
            <pc:docMk/>
            <pc:sldMk cId="3988901594" sldId="475"/>
            <ac:grpSpMk id="20" creationId="{C032FB31-26D9-45C8-89F8-2B8180CD1EE0}"/>
          </ac:grpSpMkLst>
        </pc:grpChg>
        <pc:grpChg chg="add del mod">
          <ac:chgData name="de Rousiers, Charles" userId="96743442-c84f-4403-ba9b-2dccf552906a" providerId="ADAL" clId="{7D48B553-32DF-416A-A89D-A747C3F96DB9}" dt="2018-03-09T09:10:17.914" v="1628" actId="478"/>
          <ac:grpSpMkLst>
            <pc:docMk/>
            <pc:sldMk cId="3988901594" sldId="475"/>
            <ac:grpSpMk id="22" creationId="{093CF4ED-89B8-44B1-A57A-F6A2BE75F9D1}"/>
          </ac:grpSpMkLst>
        </pc:grpChg>
        <pc:grpChg chg="add mod">
          <ac:chgData name="de Rousiers, Charles" userId="96743442-c84f-4403-ba9b-2dccf552906a" providerId="ADAL" clId="{7D48B553-32DF-416A-A89D-A747C3F96DB9}" dt="2018-03-09T08:55:31.291" v="1575" actId="1076"/>
          <ac:grpSpMkLst>
            <pc:docMk/>
            <pc:sldMk cId="3988901594" sldId="475"/>
            <ac:grpSpMk id="35" creationId="{7134FFB6-78F0-4DD2-B5B1-54E6324FB9A1}"/>
          </ac:grpSpMkLst>
        </pc:grpChg>
        <pc:grpChg chg="add del mod">
          <ac:chgData name="de Rousiers, Charles" userId="96743442-c84f-4403-ba9b-2dccf552906a" providerId="ADAL" clId="{7D48B553-32DF-416A-A89D-A747C3F96DB9}" dt="2018-03-08T13:22:39.713" v="120" actId="165"/>
          <ac:grpSpMkLst>
            <pc:docMk/>
            <pc:sldMk cId="3988901594" sldId="475"/>
            <ac:grpSpMk id="41" creationId="{EE465D5C-1CCD-4F73-8737-5206C27ABAAC}"/>
          </ac:grpSpMkLst>
        </pc:grpChg>
        <pc:grpChg chg="add mod">
          <ac:chgData name="de Rousiers, Charles" userId="96743442-c84f-4403-ba9b-2dccf552906a" providerId="ADAL" clId="{7D48B553-32DF-416A-A89D-A747C3F96DB9}" dt="2018-03-08T13:23:16.056" v="132" actId="1076"/>
          <ac:grpSpMkLst>
            <pc:docMk/>
            <pc:sldMk cId="3988901594" sldId="475"/>
            <ac:grpSpMk id="47" creationId="{DEF8D848-44C3-4128-9C5C-DDF9C8815CEF}"/>
          </ac:grpSpMkLst>
        </pc:grpChg>
        <pc:grpChg chg="add">
          <ac:chgData name="de Rousiers, Charles" userId="96743442-c84f-4403-ba9b-2dccf552906a" providerId="ADAL" clId="{7D48B553-32DF-416A-A89D-A747C3F96DB9}" dt="2018-03-08T13:26:23.391" v="170" actId="20577"/>
          <ac:grpSpMkLst>
            <pc:docMk/>
            <pc:sldMk cId="3988901594" sldId="475"/>
            <ac:grpSpMk id="56" creationId="{1E4DBA49-929E-467A-BED6-4817756A1F3D}"/>
          </ac:grpSpMkLst>
        </pc:grpChg>
        <pc:cxnChg chg="mod ord">
          <ac:chgData name="de Rousiers, Charles" userId="96743442-c84f-4403-ba9b-2dccf552906a" providerId="ADAL" clId="{7D48B553-32DF-416A-A89D-A747C3F96DB9}" dt="2018-03-09T09:11:06.003" v="1638" actId="1076"/>
          <ac:cxnSpMkLst>
            <pc:docMk/>
            <pc:sldMk cId="3988901594" sldId="475"/>
            <ac:cxnSpMk id="9" creationId="{6051031D-E68C-4AD4-9E7A-C837285C602D}"/>
          </ac:cxnSpMkLst>
        </pc:cxnChg>
        <pc:cxnChg chg="mod">
          <ac:chgData name="de Rousiers, Charles" userId="96743442-c84f-4403-ba9b-2dccf552906a" providerId="ADAL" clId="{7D48B553-32DF-416A-A89D-A747C3F96DB9}" dt="2018-03-08T13:24:07.247" v="142" actId="14100"/>
          <ac:cxnSpMkLst>
            <pc:docMk/>
            <pc:sldMk cId="3988901594" sldId="475"/>
            <ac:cxnSpMk id="10" creationId="{20ECB6B3-DC70-41FF-A50E-01931C23299D}"/>
          </ac:cxnSpMkLst>
        </pc:cxnChg>
        <pc:cxnChg chg="del">
          <ac:chgData name="de Rousiers, Charles" userId="96743442-c84f-4403-ba9b-2dccf552906a" providerId="ADAL" clId="{7D48B553-32DF-416A-A89D-A747C3F96DB9}" dt="2018-03-09T09:10:15.229" v="1627" actId="478"/>
          <ac:cxnSpMkLst>
            <pc:docMk/>
            <pc:sldMk cId="3988901594" sldId="475"/>
            <ac:cxnSpMk id="12" creationId="{2E29C494-46B7-4787-8D8C-FC37CB6FF293}"/>
          </ac:cxnSpMkLst>
        </pc:cxnChg>
        <pc:cxnChg chg="del">
          <ac:chgData name="de Rousiers, Charles" userId="96743442-c84f-4403-ba9b-2dccf552906a" providerId="ADAL" clId="{7D48B553-32DF-416A-A89D-A747C3F96DB9}" dt="2018-03-09T09:10:19.537" v="1629" actId="478"/>
          <ac:cxnSpMkLst>
            <pc:docMk/>
            <pc:sldMk cId="3988901594" sldId="475"/>
            <ac:cxnSpMk id="13" creationId="{4BE5A4D6-4B18-4EBD-A85A-0363C73D80B0}"/>
          </ac:cxnSpMkLst>
        </pc:cxnChg>
        <pc:cxnChg chg="del">
          <ac:chgData name="de Rousiers, Charles" userId="96743442-c84f-4403-ba9b-2dccf552906a" providerId="ADAL" clId="{7D48B553-32DF-416A-A89D-A747C3F96DB9}" dt="2018-03-09T09:10:21.813" v="1631" actId="478"/>
          <ac:cxnSpMkLst>
            <pc:docMk/>
            <pc:sldMk cId="3988901594" sldId="475"/>
            <ac:cxnSpMk id="14" creationId="{9BCD455F-9A55-4AAF-AE1E-2F05DBD5525D}"/>
          </ac:cxnSpMkLst>
        </pc:cxnChg>
        <pc:cxnChg chg="del">
          <ac:chgData name="de Rousiers, Charles" userId="96743442-c84f-4403-ba9b-2dccf552906a" providerId="ADAL" clId="{7D48B553-32DF-416A-A89D-A747C3F96DB9}" dt="2018-03-09T09:10:24.023" v="1633" actId="478"/>
          <ac:cxnSpMkLst>
            <pc:docMk/>
            <pc:sldMk cId="3988901594" sldId="475"/>
            <ac:cxnSpMk id="15" creationId="{CD1BD103-A6A4-4935-B026-E3896B9C6A5F}"/>
          </ac:cxnSpMkLst>
        </pc:cxnChg>
        <pc:cxnChg chg="mod">
          <ac:chgData name="de Rousiers, Charles" userId="96743442-c84f-4403-ba9b-2dccf552906a" providerId="ADAL" clId="{7D48B553-32DF-416A-A89D-A747C3F96DB9}" dt="2018-03-09T08:54:11.520" v="1562" actId="164"/>
          <ac:cxnSpMkLst>
            <pc:docMk/>
            <pc:sldMk cId="3988901594" sldId="475"/>
            <ac:cxnSpMk id="21" creationId="{3C3D8373-7EFB-4E32-B809-3F2E47F92EC4}"/>
          </ac:cxnSpMkLst>
        </pc:cxnChg>
        <pc:cxnChg chg="del">
          <ac:chgData name="de Rousiers, Charles" userId="96743442-c84f-4403-ba9b-2dccf552906a" providerId="ADAL" clId="{7D48B553-32DF-416A-A89D-A747C3F96DB9}" dt="2018-03-08T13:24:11.551" v="143" actId="478"/>
          <ac:cxnSpMkLst>
            <pc:docMk/>
            <pc:sldMk cId="3988901594" sldId="475"/>
            <ac:cxnSpMk id="22" creationId="{D03BB255-D5D3-46C5-B42B-C61E7B1DF705}"/>
          </ac:cxnSpMkLst>
        </pc:cxnChg>
        <pc:cxnChg chg="mod">
          <ac:chgData name="de Rousiers, Charles" userId="96743442-c84f-4403-ba9b-2dccf552906a" providerId="ADAL" clId="{7D48B553-32DF-416A-A89D-A747C3F96DB9}" dt="2018-03-09T08:54:11.520" v="1562" actId="164"/>
          <ac:cxnSpMkLst>
            <pc:docMk/>
            <pc:sldMk cId="3988901594" sldId="475"/>
            <ac:cxnSpMk id="23" creationId="{2D3FC359-9E4F-4B53-9FE8-93E3166BF677}"/>
          </ac:cxnSpMkLst>
        </pc:cxnChg>
        <pc:cxnChg chg="mod">
          <ac:chgData name="de Rousiers, Charles" userId="96743442-c84f-4403-ba9b-2dccf552906a" providerId="ADAL" clId="{7D48B553-32DF-416A-A89D-A747C3F96DB9}" dt="2018-03-09T08:54:11.520" v="1562" actId="164"/>
          <ac:cxnSpMkLst>
            <pc:docMk/>
            <pc:sldMk cId="3988901594" sldId="475"/>
            <ac:cxnSpMk id="24" creationId="{7BAB96A5-1FD1-4108-A5DD-C29968C4F3FC}"/>
          </ac:cxnSpMkLst>
        </pc:cxnChg>
        <pc:cxnChg chg="mod">
          <ac:chgData name="de Rousiers, Charles" userId="96743442-c84f-4403-ba9b-2dccf552906a" providerId="ADAL" clId="{7D48B553-32DF-416A-A89D-A747C3F96DB9}" dt="2018-03-09T08:54:11.520" v="1562" actId="164"/>
          <ac:cxnSpMkLst>
            <pc:docMk/>
            <pc:sldMk cId="3988901594" sldId="475"/>
            <ac:cxnSpMk id="25" creationId="{6DE9393A-00BD-446B-93CF-AFCD7FB3D8DA}"/>
          </ac:cxnSpMkLst>
        </pc:cxnChg>
        <pc:cxnChg chg="del">
          <ac:chgData name="de Rousiers, Charles" userId="96743442-c84f-4403-ba9b-2dccf552906a" providerId="ADAL" clId="{7D48B553-32DF-416A-A89D-A747C3F96DB9}" dt="2018-03-08T13:24:12.668" v="145" actId="478"/>
          <ac:cxnSpMkLst>
            <pc:docMk/>
            <pc:sldMk cId="3988901594" sldId="475"/>
            <ac:cxnSpMk id="34" creationId="{B54D69AA-F824-4438-A2B2-C7C1C9E45B83}"/>
          </ac:cxnSpMkLst>
        </pc:cxnChg>
        <pc:cxnChg chg="del">
          <ac:chgData name="de Rousiers, Charles" userId="96743442-c84f-4403-ba9b-2dccf552906a" providerId="ADAL" clId="{7D48B553-32DF-416A-A89D-A747C3F96DB9}" dt="2018-03-08T13:24:12.276" v="144" actId="478"/>
          <ac:cxnSpMkLst>
            <pc:docMk/>
            <pc:sldMk cId="3988901594" sldId="475"/>
            <ac:cxnSpMk id="38" creationId="{4C882A12-BAD1-4B46-BDA7-66FF69FCB290}"/>
          </ac:cxnSpMkLst>
        </pc:cxnChg>
        <pc:cxnChg chg="add mod">
          <ac:chgData name="de Rousiers, Charles" userId="96743442-c84f-4403-ba9b-2dccf552906a" providerId="ADAL" clId="{7D48B553-32DF-416A-A89D-A747C3F96DB9}" dt="2018-03-09T08:54:50.193" v="1565" actId="14100"/>
          <ac:cxnSpMkLst>
            <pc:docMk/>
            <pc:sldMk cId="3988901594" sldId="475"/>
            <ac:cxnSpMk id="53" creationId="{7C74063B-762F-4E36-ABB4-E947C802EF08}"/>
          </ac:cxnSpMkLst>
        </pc:cxnChg>
        <pc:cxnChg chg="add mod">
          <ac:chgData name="de Rousiers, Charles" userId="96743442-c84f-4403-ba9b-2dccf552906a" providerId="ADAL" clId="{7D48B553-32DF-416A-A89D-A747C3F96DB9}" dt="2018-03-09T08:55:31.291" v="1575" actId="1076"/>
          <ac:cxnSpMkLst>
            <pc:docMk/>
            <pc:sldMk cId="3988901594" sldId="475"/>
            <ac:cxnSpMk id="54" creationId="{5A8A6237-0B1E-47B8-8822-87AE1A102980}"/>
          </ac:cxnSpMkLst>
        </pc:cxnChg>
        <pc:cxnChg chg="add">
          <ac:chgData name="de Rousiers, Charles" userId="96743442-c84f-4403-ba9b-2dccf552906a" providerId="ADAL" clId="{7D48B553-32DF-416A-A89D-A747C3F96DB9}" dt="2018-03-08T13:25:56.191" v="164" actId="20577"/>
          <ac:cxnSpMkLst>
            <pc:docMk/>
            <pc:sldMk cId="3988901594" sldId="475"/>
            <ac:cxnSpMk id="55" creationId="{E9FC0846-12B0-47D5-8D30-83AC4A579325}"/>
          </ac:cxnSpMkLst>
        </pc:cxnChg>
        <pc:cxnChg chg="add">
          <ac:chgData name="de Rousiers, Charles" userId="96743442-c84f-4403-ba9b-2dccf552906a" providerId="ADAL" clId="{7D48B553-32DF-416A-A89D-A747C3F96DB9}" dt="2018-03-08T13:26:26.749" v="171" actId="20577"/>
          <ac:cxnSpMkLst>
            <pc:docMk/>
            <pc:sldMk cId="3988901594" sldId="475"/>
            <ac:cxnSpMk id="59" creationId="{68BAD38F-6F8E-4BC1-B5A5-D2D0DE2412FC}"/>
          </ac:cxnSpMkLst>
        </pc:cxnChg>
        <pc:cxnChg chg="add mod">
          <ac:chgData name="de Rousiers, Charles" userId="96743442-c84f-4403-ba9b-2dccf552906a" providerId="ADAL" clId="{7D48B553-32DF-416A-A89D-A747C3F96DB9}" dt="2018-03-09T08:54:59.124" v="1570" actId="14100"/>
          <ac:cxnSpMkLst>
            <pc:docMk/>
            <pc:sldMk cId="3988901594" sldId="475"/>
            <ac:cxnSpMk id="60" creationId="{355308D4-6194-48D2-914B-AD56BAB7AFCE}"/>
          </ac:cxnSpMkLst>
        </pc:cxnChg>
      </pc:sldChg>
      <pc:sldChg chg="addSp delSp modSp add">
        <pc:chgData name="de Rousiers, Charles" userId="96743442-c84f-4403-ba9b-2dccf552906a" providerId="ADAL" clId="{7D48B553-32DF-416A-A89D-A747C3F96DB9}" dt="2018-03-14T10:44:08.066" v="2559" actId="1076"/>
        <pc:sldMkLst>
          <pc:docMk/>
          <pc:sldMk cId="4195126545" sldId="477"/>
        </pc:sldMkLst>
        <pc:spChg chg="mod">
          <ac:chgData name="de Rousiers, Charles" userId="96743442-c84f-4403-ba9b-2dccf552906a" providerId="ADAL" clId="{7D48B553-32DF-416A-A89D-A747C3F96DB9}" dt="2018-03-08T14:33:55.816" v="1125" actId="20577"/>
          <ac:spMkLst>
            <pc:docMk/>
            <pc:sldMk cId="4195126545" sldId="477"/>
            <ac:spMk id="2" creationId="{A76F3B0E-D3EB-4091-A5F9-9E681B3DEDDE}"/>
          </ac:spMkLst>
        </pc:spChg>
        <pc:spChg chg="mod">
          <ac:chgData name="de Rousiers, Charles" userId="96743442-c84f-4403-ba9b-2dccf552906a" providerId="ADAL" clId="{7D48B553-32DF-416A-A89D-A747C3F96DB9}" dt="2018-03-14T10:29:46.660" v="2469" actId="1076"/>
          <ac:spMkLst>
            <pc:docMk/>
            <pc:sldMk cId="4195126545" sldId="477"/>
            <ac:spMk id="3" creationId="{FB7B4BB9-25DB-4271-A964-3B4517DED5AD}"/>
          </ac:spMkLst>
        </pc:spChg>
        <pc:spChg chg="add mod">
          <ac:chgData name="de Rousiers, Charles" userId="96743442-c84f-4403-ba9b-2dccf552906a" providerId="ADAL" clId="{7D48B553-32DF-416A-A89D-A747C3F96DB9}" dt="2018-03-14T10:40:00.248" v="2498" actId="164"/>
          <ac:spMkLst>
            <pc:docMk/>
            <pc:sldMk cId="4195126545" sldId="477"/>
            <ac:spMk id="5" creationId="{C762947B-D32A-4544-9E45-D3F4465E24B1}"/>
          </ac:spMkLst>
        </pc:spChg>
        <pc:spChg chg="add mod">
          <ac:chgData name="de Rousiers, Charles" userId="96743442-c84f-4403-ba9b-2dccf552906a" providerId="ADAL" clId="{7D48B553-32DF-416A-A89D-A747C3F96DB9}" dt="2018-03-14T10:29:42.812" v="2468" actId="1076"/>
          <ac:spMkLst>
            <pc:docMk/>
            <pc:sldMk cId="4195126545" sldId="477"/>
            <ac:spMk id="10" creationId="{5C9C1B3C-92E2-47BB-9716-BAF63238ADCB}"/>
          </ac:spMkLst>
        </pc:spChg>
        <pc:spChg chg="del">
          <ac:chgData name="de Rousiers, Charles" userId="96743442-c84f-4403-ba9b-2dccf552906a" providerId="ADAL" clId="{7D48B553-32DF-416A-A89D-A747C3F96DB9}" dt="2018-03-14T10:05:16.704" v="2347" actId="478"/>
          <ac:spMkLst>
            <pc:docMk/>
            <pc:sldMk cId="4195126545" sldId="477"/>
            <ac:spMk id="11" creationId="{B1DBDC86-276E-4591-8450-EAFCE67EC0A8}"/>
          </ac:spMkLst>
        </pc:spChg>
        <pc:spChg chg="add mod">
          <ac:chgData name="de Rousiers, Charles" userId="96743442-c84f-4403-ba9b-2dccf552906a" providerId="ADAL" clId="{7D48B553-32DF-416A-A89D-A747C3F96DB9}" dt="2018-03-14T10:41:40.477" v="2510" actId="1076"/>
          <ac:spMkLst>
            <pc:docMk/>
            <pc:sldMk cId="4195126545" sldId="477"/>
            <ac:spMk id="17" creationId="{5C4E741F-DE6A-4051-AED5-2DFFA343A330}"/>
          </ac:spMkLst>
        </pc:spChg>
        <pc:spChg chg="add mod">
          <ac:chgData name="de Rousiers, Charles" userId="96743442-c84f-4403-ba9b-2dccf552906a" providerId="ADAL" clId="{7D48B553-32DF-416A-A89D-A747C3F96DB9}" dt="2018-03-14T10:44:08.066" v="2559" actId="1076"/>
          <ac:spMkLst>
            <pc:docMk/>
            <pc:sldMk cId="4195126545" sldId="477"/>
            <ac:spMk id="20" creationId="{56291A90-F4B1-4AB6-AA38-E46A2B105408}"/>
          </ac:spMkLst>
        </pc:spChg>
        <pc:grpChg chg="add mod">
          <ac:chgData name="de Rousiers, Charles" userId="96743442-c84f-4403-ba9b-2dccf552906a" providerId="ADAL" clId="{7D48B553-32DF-416A-A89D-A747C3F96DB9}" dt="2018-03-14T10:40:00.248" v="2498" actId="164"/>
          <ac:grpSpMkLst>
            <pc:docMk/>
            <pc:sldMk cId="4195126545" sldId="477"/>
            <ac:grpSpMk id="9" creationId="{FE99DB2F-A469-480E-9DDB-AC5E5719DF53}"/>
          </ac:grpSpMkLst>
        </pc:grpChg>
        <pc:grpChg chg="add mod">
          <ac:chgData name="de Rousiers, Charles" userId="96743442-c84f-4403-ba9b-2dccf552906a" providerId="ADAL" clId="{7D48B553-32DF-416A-A89D-A747C3F96DB9}" dt="2018-03-14T10:41:47.543" v="2511" actId="1076"/>
          <ac:grpSpMkLst>
            <pc:docMk/>
            <pc:sldMk cId="4195126545" sldId="477"/>
            <ac:grpSpMk id="15" creationId="{3732BD7A-A493-410A-91D0-C2BA51C7030B}"/>
          </ac:grpSpMkLst>
        </pc:grpChg>
        <pc:grpChg chg="add del mod">
          <ac:chgData name="de Rousiers, Charles" userId="96743442-c84f-4403-ba9b-2dccf552906a" providerId="ADAL" clId="{7D48B553-32DF-416A-A89D-A747C3F96DB9}" dt="2018-03-14T10:41:36.111" v="2509" actId="1076"/>
          <ac:grpSpMkLst>
            <pc:docMk/>
            <pc:sldMk cId="4195126545" sldId="477"/>
            <ac:grpSpMk id="16" creationId="{5A899735-85F3-4BB0-B39F-1E0BB46D7F90}"/>
          </ac:grpSpMkLst>
        </pc:grpChg>
        <pc:picChg chg="add mod modCrop">
          <ac:chgData name="de Rousiers, Charles" userId="96743442-c84f-4403-ba9b-2dccf552906a" providerId="ADAL" clId="{7D48B553-32DF-416A-A89D-A747C3F96DB9}" dt="2018-03-08T14:21:51.871" v="649" actId="164"/>
          <ac:picMkLst>
            <pc:docMk/>
            <pc:sldMk cId="4195126545" sldId="477"/>
            <ac:picMk id="6" creationId="{08E32ADF-DAD4-4143-A1FE-A9D7529C39D7}"/>
          </ac:picMkLst>
        </pc:picChg>
        <pc:picChg chg="add mod ord modCrop">
          <ac:chgData name="de Rousiers, Charles" userId="96743442-c84f-4403-ba9b-2dccf552906a" providerId="ADAL" clId="{7D48B553-32DF-416A-A89D-A747C3F96DB9}" dt="2018-03-14T10:40:12.306" v="2499" actId="167"/>
          <ac:picMkLst>
            <pc:docMk/>
            <pc:sldMk cId="4195126545" sldId="477"/>
            <ac:picMk id="8" creationId="{F734685F-D8F6-4DA4-B3D2-D8D7732D82F6}"/>
          </ac:picMkLst>
        </pc:picChg>
        <pc:picChg chg="add mod modCrop">
          <ac:chgData name="de Rousiers, Charles" userId="96743442-c84f-4403-ba9b-2dccf552906a" providerId="ADAL" clId="{7D48B553-32DF-416A-A89D-A747C3F96DB9}" dt="2018-03-14T10:39:29.232" v="2491" actId="164"/>
          <ac:picMkLst>
            <pc:docMk/>
            <pc:sldMk cId="4195126545" sldId="477"/>
            <ac:picMk id="12" creationId="{E4922054-DCCC-4346-B249-EEA83E1844AB}"/>
          </ac:picMkLst>
        </pc:picChg>
        <pc:picChg chg="add mod modCrop">
          <ac:chgData name="de Rousiers, Charles" userId="96743442-c84f-4403-ba9b-2dccf552906a" providerId="ADAL" clId="{7D48B553-32DF-416A-A89D-A747C3F96DB9}" dt="2018-03-14T10:41:50.898" v="2512" actId="1076"/>
          <ac:picMkLst>
            <pc:docMk/>
            <pc:sldMk cId="4195126545" sldId="477"/>
            <ac:picMk id="14" creationId="{516517A2-24CD-4025-BC10-DF60BAA83AE6}"/>
          </ac:picMkLst>
        </pc:picChg>
        <pc:picChg chg="add mod modCrop">
          <ac:chgData name="de Rousiers, Charles" userId="96743442-c84f-4403-ba9b-2dccf552906a" providerId="ADAL" clId="{7D48B553-32DF-416A-A89D-A747C3F96DB9}" dt="2018-03-14T10:43:36.734" v="2524" actId="1076"/>
          <ac:picMkLst>
            <pc:docMk/>
            <pc:sldMk cId="4195126545" sldId="477"/>
            <ac:picMk id="19" creationId="{FCFE50E6-7D2E-4713-8965-301478ED6003}"/>
          </ac:picMkLst>
        </pc:picChg>
      </pc:sldChg>
      <pc:sldChg chg="addSp delSp modSp add">
        <pc:chgData name="de Rousiers, Charles" userId="96743442-c84f-4403-ba9b-2dccf552906a" providerId="ADAL" clId="{7D48B553-32DF-416A-A89D-A747C3F96DB9}" dt="2018-03-08T14:34:00.538" v="1128" actId="20577"/>
        <pc:sldMkLst>
          <pc:docMk/>
          <pc:sldMk cId="703542812" sldId="479"/>
        </pc:sldMkLst>
        <pc:spChg chg="mod">
          <ac:chgData name="de Rousiers, Charles" userId="96743442-c84f-4403-ba9b-2dccf552906a" providerId="ADAL" clId="{7D48B553-32DF-416A-A89D-A747C3F96DB9}" dt="2018-03-08T14:34:00.538" v="1128" actId="20577"/>
          <ac:spMkLst>
            <pc:docMk/>
            <pc:sldMk cId="703542812" sldId="479"/>
            <ac:spMk id="2" creationId="{115322DD-D5C9-42F7-BFE3-DDEB462C4198}"/>
          </ac:spMkLst>
        </pc:spChg>
        <pc:spChg chg="mod">
          <ac:chgData name="de Rousiers, Charles" userId="96743442-c84f-4403-ba9b-2dccf552906a" providerId="ADAL" clId="{7D48B553-32DF-416A-A89D-A747C3F96DB9}" dt="2018-03-08T14:33:40.351" v="1116" actId="20577"/>
          <ac:spMkLst>
            <pc:docMk/>
            <pc:sldMk cId="703542812" sldId="479"/>
            <ac:spMk id="3" creationId="{21B05C07-8570-4860-97D4-DA7389B768F0}"/>
          </ac:spMkLst>
        </pc:spChg>
        <pc:spChg chg="add del mod">
          <ac:chgData name="de Rousiers, Charles" userId="96743442-c84f-4403-ba9b-2dccf552906a" providerId="ADAL" clId="{7D48B553-32DF-416A-A89D-A747C3F96DB9}" dt="2018-03-08T14:33:13.058" v="1109" actId="478"/>
          <ac:spMkLst>
            <pc:docMk/>
            <pc:sldMk cId="703542812" sldId="479"/>
            <ac:spMk id="5" creationId="{65662963-6025-4C90-806C-0FAFBA1021E4}"/>
          </ac:spMkLst>
        </pc:spChg>
        <pc:spChg chg="add del mod">
          <ac:chgData name="de Rousiers, Charles" userId="96743442-c84f-4403-ba9b-2dccf552906a" providerId="ADAL" clId="{7D48B553-32DF-416A-A89D-A747C3F96DB9}" dt="2018-03-08T14:32:50.889" v="1076" actId="478"/>
          <ac:spMkLst>
            <pc:docMk/>
            <pc:sldMk cId="703542812" sldId="479"/>
            <ac:spMk id="6" creationId="{3551002B-6BDD-4658-A3BE-CF217C89EF46}"/>
          </ac:spMkLst>
        </pc:spChg>
        <pc:spChg chg="add mod">
          <ac:chgData name="de Rousiers, Charles" userId="96743442-c84f-4403-ba9b-2dccf552906a" providerId="ADAL" clId="{7D48B553-32DF-416A-A89D-A747C3F96DB9}" dt="2018-03-08T14:28:30.481" v="928" actId="1076"/>
          <ac:spMkLst>
            <pc:docMk/>
            <pc:sldMk cId="703542812" sldId="479"/>
            <ac:spMk id="7" creationId="{3F9EEC9B-34EF-46C8-8BDA-AFD435373B33}"/>
          </ac:spMkLst>
        </pc:spChg>
        <pc:spChg chg="add mod">
          <ac:chgData name="de Rousiers, Charles" userId="96743442-c84f-4403-ba9b-2dccf552906a" providerId="ADAL" clId="{7D48B553-32DF-416A-A89D-A747C3F96DB9}" dt="2018-03-08T14:28:30.481" v="928" actId="1076"/>
          <ac:spMkLst>
            <pc:docMk/>
            <pc:sldMk cId="703542812" sldId="479"/>
            <ac:spMk id="15" creationId="{8A43353B-E93A-4952-A8B1-0508282859AA}"/>
          </ac:spMkLst>
        </pc:spChg>
        <pc:spChg chg="add mod">
          <ac:chgData name="de Rousiers, Charles" userId="96743442-c84f-4403-ba9b-2dccf552906a" providerId="ADAL" clId="{7D48B553-32DF-416A-A89D-A747C3F96DB9}" dt="2018-03-08T14:28:30.481" v="928" actId="1076"/>
          <ac:spMkLst>
            <pc:docMk/>
            <pc:sldMk cId="703542812" sldId="479"/>
            <ac:spMk id="16" creationId="{3B81CC82-ECA5-4C46-B7BA-7D51E986BD97}"/>
          </ac:spMkLst>
        </pc:spChg>
        <pc:spChg chg="add mod">
          <ac:chgData name="de Rousiers, Charles" userId="96743442-c84f-4403-ba9b-2dccf552906a" providerId="ADAL" clId="{7D48B553-32DF-416A-A89D-A747C3F96DB9}" dt="2018-03-08T14:28:30.481" v="928" actId="1076"/>
          <ac:spMkLst>
            <pc:docMk/>
            <pc:sldMk cId="703542812" sldId="479"/>
            <ac:spMk id="17" creationId="{5556827F-88DB-45BF-A562-3BF8FC260B0A}"/>
          </ac:spMkLst>
        </pc:spChg>
        <pc:spChg chg="add del mod">
          <ac:chgData name="de Rousiers, Charles" userId="96743442-c84f-4403-ba9b-2dccf552906a" providerId="ADAL" clId="{7D48B553-32DF-416A-A89D-A747C3F96DB9}" dt="2018-03-08T14:33:11.431" v="1108" actId="478"/>
          <ac:spMkLst>
            <pc:docMk/>
            <pc:sldMk cId="703542812" sldId="479"/>
            <ac:spMk id="18" creationId="{4250F67F-08C0-4978-8573-0D8CB7CC2641}"/>
          </ac:spMkLst>
        </pc:spChg>
        <pc:spChg chg="add mod">
          <ac:chgData name="de Rousiers, Charles" userId="96743442-c84f-4403-ba9b-2dccf552906a" providerId="ADAL" clId="{7D48B553-32DF-416A-A89D-A747C3F96DB9}" dt="2018-03-08T14:28:30.481" v="928" actId="1076"/>
          <ac:spMkLst>
            <pc:docMk/>
            <pc:sldMk cId="703542812" sldId="479"/>
            <ac:spMk id="23" creationId="{ACB2D503-2E6C-4535-AD02-D6D51D4050F1}"/>
          </ac:spMkLst>
        </pc:spChg>
        <pc:spChg chg="add del mod">
          <ac:chgData name="de Rousiers, Charles" userId="96743442-c84f-4403-ba9b-2dccf552906a" providerId="ADAL" clId="{7D48B553-32DF-416A-A89D-A747C3F96DB9}" dt="2018-03-08T14:28:39.101" v="932" actId="478"/>
          <ac:spMkLst>
            <pc:docMk/>
            <pc:sldMk cId="703542812" sldId="479"/>
            <ac:spMk id="24" creationId="{8ACBDD74-58DD-43D4-9774-17598DDB2FAA}"/>
          </ac:spMkLst>
        </pc:spChg>
        <pc:spChg chg="add del mod">
          <ac:chgData name="de Rousiers, Charles" userId="96743442-c84f-4403-ba9b-2dccf552906a" providerId="ADAL" clId="{7D48B553-32DF-416A-A89D-A747C3F96DB9}" dt="2018-03-08T14:28:38.717" v="931" actId="478"/>
          <ac:spMkLst>
            <pc:docMk/>
            <pc:sldMk cId="703542812" sldId="479"/>
            <ac:spMk id="25" creationId="{0C4209FF-E3F4-4C85-9BBE-51F26F7A8591}"/>
          </ac:spMkLst>
        </pc:spChg>
        <pc:spChg chg="add mod">
          <ac:chgData name="de Rousiers, Charles" userId="96743442-c84f-4403-ba9b-2dccf552906a" providerId="ADAL" clId="{7D48B553-32DF-416A-A89D-A747C3F96DB9}" dt="2018-03-08T14:28:30.481" v="928" actId="1076"/>
          <ac:spMkLst>
            <pc:docMk/>
            <pc:sldMk cId="703542812" sldId="479"/>
            <ac:spMk id="26" creationId="{B6FCA423-1AE6-4FB1-9DE5-DC36F568AADB}"/>
          </ac:spMkLst>
        </pc:spChg>
        <pc:spChg chg="add mod">
          <ac:chgData name="de Rousiers, Charles" userId="96743442-c84f-4403-ba9b-2dccf552906a" providerId="ADAL" clId="{7D48B553-32DF-416A-A89D-A747C3F96DB9}" dt="2018-03-08T14:28:30.481" v="928" actId="1076"/>
          <ac:spMkLst>
            <pc:docMk/>
            <pc:sldMk cId="703542812" sldId="479"/>
            <ac:spMk id="27" creationId="{B71E878B-51B5-4CB6-9D94-7A70E57B3DCD}"/>
          </ac:spMkLst>
        </pc:spChg>
        <pc:spChg chg="add mod">
          <ac:chgData name="de Rousiers, Charles" userId="96743442-c84f-4403-ba9b-2dccf552906a" providerId="ADAL" clId="{7D48B553-32DF-416A-A89D-A747C3F96DB9}" dt="2018-03-08T14:28:30.481" v="928" actId="1076"/>
          <ac:spMkLst>
            <pc:docMk/>
            <pc:sldMk cId="703542812" sldId="479"/>
            <ac:spMk id="28" creationId="{8000013B-05C5-467E-961C-AD74E92529A0}"/>
          </ac:spMkLst>
        </pc:spChg>
        <pc:spChg chg="add mod">
          <ac:chgData name="de Rousiers, Charles" userId="96743442-c84f-4403-ba9b-2dccf552906a" providerId="ADAL" clId="{7D48B553-32DF-416A-A89D-A747C3F96DB9}" dt="2018-03-08T14:28:30.481" v="928" actId="1076"/>
          <ac:spMkLst>
            <pc:docMk/>
            <pc:sldMk cId="703542812" sldId="479"/>
            <ac:spMk id="29" creationId="{1BF559CB-3E9A-4A08-912A-EDCA82305DFB}"/>
          </ac:spMkLst>
        </pc:spChg>
        <pc:spChg chg="add mod">
          <ac:chgData name="de Rousiers, Charles" userId="96743442-c84f-4403-ba9b-2dccf552906a" providerId="ADAL" clId="{7D48B553-32DF-416A-A89D-A747C3F96DB9}" dt="2018-03-08T14:28:30.481" v="928" actId="1076"/>
          <ac:spMkLst>
            <pc:docMk/>
            <pc:sldMk cId="703542812" sldId="479"/>
            <ac:spMk id="30" creationId="{879E1548-0BCE-47B5-A3E0-6CC2F36456A4}"/>
          </ac:spMkLst>
        </pc:spChg>
        <pc:spChg chg="mod">
          <ac:chgData name="de Rousiers, Charles" userId="96743442-c84f-4403-ba9b-2dccf552906a" providerId="ADAL" clId="{7D48B553-32DF-416A-A89D-A747C3F96DB9}" dt="2018-03-08T14:32:37.232" v="1073" actId="1076"/>
          <ac:spMkLst>
            <pc:docMk/>
            <pc:sldMk cId="703542812" sldId="479"/>
            <ac:spMk id="34" creationId="{690334D8-0F1B-4588-BC81-17C2C3846710}"/>
          </ac:spMkLst>
        </pc:spChg>
        <pc:spChg chg="add mod">
          <ac:chgData name="de Rousiers, Charles" userId="96743442-c84f-4403-ba9b-2dccf552906a" providerId="ADAL" clId="{7D48B553-32DF-416A-A89D-A747C3F96DB9}" dt="2018-03-08T14:29:16.856" v="944" actId="1076"/>
          <ac:spMkLst>
            <pc:docMk/>
            <pc:sldMk cId="703542812" sldId="479"/>
            <ac:spMk id="52" creationId="{227409D5-E39C-4A77-B645-406F0ADB5E25}"/>
          </ac:spMkLst>
        </pc:spChg>
        <pc:spChg chg="add mod">
          <ac:chgData name="de Rousiers, Charles" userId="96743442-c84f-4403-ba9b-2dccf552906a" providerId="ADAL" clId="{7D48B553-32DF-416A-A89D-A747C3F96DB9}" dt="2018-03-08T14:32:53.596" v="1077" actId="1076"/>
          <ac:spMkLst>
            <pc:docMk/>
            <pc:sldMk cId="703542812" sldId="479"/>
            <ac:spMk id="66" creationId="{B0F64AEF-9410-4885-8A34-70FC0D36371E}"/>
          </ac:spMkLst>
        </pc:spChg>
        <pc:grpChg chg="add mod ord">
          <ac:chgData name="de Rousiers, Charles" userId="96743442-c84f-4403-ba9b-2dccf552906a" providerId="ADAL" clId="{7D48B553-32DF-416A-A89D-A747C3F96DB9}" dt="2018-03-08T14:29:01.507" v="939" actId="167"/>
          <ac:grpSpMkLst>
            <pc:docMk/>
            <pc:sldMk cId="703542812" sldId="479"/>
            <ac:grpSpMk id="32" creationId="{40BE05D5-EBDD-4DC0-9798-6BAC6BC60902}"/>
          </ac:grpSpMkLst>
        </pc:grpChg>
        <pc:grpChg chg="add mod">
          <ac:chgData name="de Rousiers, Charles" userId="96743442-c84f-4403-ba9b-2dccf552906a" providerId="ADAL" clId="{7D48B553-32DF-416A-A89D-A747C3F96DB9}" dt="2018-03-08T14:28:30.481" v="928" actId="1076"/>
          <ac:grpSpMkLst>
            <pc:docMk/>
            <pc:sldMk cId="703542812" sldId="479"/>
            <ac:grpSpMk id="37" creationId="{42E46C1E-040D-4D42-9E24-6381B5B6F0ED}"/>
          </ac:grpSpMkLst>
        </pc:grpChg>
        <pc:grpChg chg="add mod">
          <ac:chgData name="de Rousiers, Charles" userId="96743442-c84f-4403-ba9b-2dccf552906a" providerId="ADAL" clId="{7D48B553-32DF-416A-A89D-A747C3F96DB9}" dt="2018-03-08T14:28:30.481" v="928" actId="1076"/>
          <ac:grpSpMkLst>
            <pc:docMk/>
            <pc:sldMk cId="703542812" sldId="479"/>
            <ac:grpSpMk id="41" creationId="{ECDC2A4F-F00F-4D53-9B51-8BB78047089F}"/>
          </ac:grpSpMkLst>
        </pc:grpChg>
        <pc:grpChg chg="add del mod">
          <ac:chgData name="de Rousiers, Charles" userId="96743442-c84f-4403-ba9b-2dccf552906a" providerId="ADAL" clId="{7D48B553-32DF-416A-A89D-A747C3F96DB9}" dt="2018-03-08T14:28:39.805" v="933" actId="478"/>
          <ac:grpSpMkLst>
            <pc:docMk/>
            <pc:sldMk cId="703542812" sldId="479"/>
            <ac:grpSpMk id="48" creationId="{9336DDCB-0DD2-4EC7-B038-C1DF70E12F2A}"/>
          </ac:grpSpMkLst>
        </pc:grpChg>
        <pc:grpChg chg="add del mod">
          <ac:chgData name="de Rousiers, Charles" userId="96743442-c84f-4403-ba9b-2dccf552906a" providerId="ADAL" clId="{7D48B553-32DF-416A-A89D-A747C3F96DB9}" dt="2018-03-08T14:31:17.097" v="1017" actId="478"/>
          <ac:grpSpMkLst>
            <pc:docMk/>
            <pc:sldMk cId="703542812" sldId="479"/>
            <ac:grpSpMk id="53" creationId="{8118EEF7-93C1-4845-9857-173932E1C54D}"/>
          </ac:grpSpMkLst>
        </pc:grpChg>
        <pc:grpChg chg="add del mod">
          <ac:chgData name="de Rousiers, Charles" userId="96743442-c84f-4403-ba9b-2dccf552906a" providerId="ADAL" clId="{7D48B553-32DF-416A-A89D-A747C3F96DB9}" dt="2018-03-08T14:31:01.406" v="1012" actId="478"/>
          <ac:grpSpMkLst>
            <pc:docMk/>
            <pc:sldMk cId="703542812" sldId="479"/>
            <ac:grpSpMk id="56" creationId="{04D7EA13-2BCD-4F69-BDDD-01511197FAD1}"/>
          </ac:grpSpMkLst>
        </pc:grpChg>
        <pc:grpChg chg="add mod">
          <ac:chgData name="de Rousiers, Charles" userId="96743442-c84f-4403-ba9b-2dccf552906a" providerId="ADAL" clId="{7D48B553-32DF-416A-A89D-A747C3F96DB9}" dt="2018-03-08T14:31:11.632" v="1015" actId="688"/>
          <ac:grpSpMkLst>
            <pc:docMk/>
            <pc:sldMk cId="703542812" sldId="479"/>
            <ac:grpSpMk id="62" creationId="{C4C6EF07-101C-4742-8ED1-71BB6A180A86}"/>
          </ac:grpSpMkLst>
        </pc:grpChg>
        <pc:grpChg chg="add mod">
          <ac:chgData name="de Rousiers, Charles" userId="96743442-c84f-4403-ba9b-2dccf552906a" providerId="ADAL" clId="{7D48B553-32DF-416A-A89D-A747C3F96DB9}" dt="2018-03-08T14:31:25.235" v="1020" actId="1076"/>
          <ac:grpSpMkLst>
            <pc:docMk/>
            <pc:sldMk cId="703542812" sldId="479"/>
            <ac:grpSpMk id="63" creationId="{1D2C42C3-25C2-4FD0-AAC6-A26FBC91E062}"/>
          </ac:grpSpMkLst>
        </pc:grpChg>
        <pc:grpChg chg="add mod">
          <ac:chgData name="de Rousiers, Charles" userId="96743442-c84f-4403-ba9b-2dccf552906a" providerId="ADAL" clId="{7D48B553-32DF-416A-A89D-A747C3F96DB9}" dt="2018-03-08T14:33:20.800" v="1111" actId="1076"/>
          <ac:grpSpMkLst>
            <pc:docMk/>
            <pc:sldMk cId="703542812" sldId="479"/>
            <ac:grpSpMk id="67" creationId="{2BB4E489-3067-4182-8C12-F90A9EF15AAC}"/>
          </ac:grpSpMkLst>
        </pc:grpChg>
        <pc:cxnChg chg="add mod">
          <ac:chgData name="de Rousiers, Charles" userId="96743442-c84f-4403-ba9b-2dccf552906a" providerId="ADAL" clId="{7D48B553-32DF-416A-A89D-A747C3F96DB9}" dt="2018-03-08T14:28:30.481" v="928" actId="1076"/>
          <ac:cxnSpMkLst>
            <pc:docMk/>
            <pc:sldMk cId="703542812" sldId="479"/>
            <ac:cxnSpMk id="8" creationId="{BA76AE7E-4909-43DD-9931-1199B31338A9}"/>
          </ac:cxnSpMkLst>
        </pc:cxnChg>
        <pc:cxnChg chg="add mod">
          <ac:chgData name="de Rousiers, Charles" userId="96743442-c84f-4403-ba9b-2dccf552906a" providerId="ADAL" clId="{7D48B553-32DF-416A-A89D-A747C3F96DB9}" dt="2018-03-08T14:28:30.481" v="928" actId="1076"/>
          <ac:cxnSpMkLst>
            <pc:docMk/>
            <pc:sldMk cId="703542812" sldId="479"/>
            <ac:cxnSpMk id="9" creationId="{18F2FD7B-3848-4BFB-BFC9-DBCE2D0082CE}"/>
          </ac:cxnSpMkLst>
        </pc:cxnChg>
        <pc:cxnChg chg="add mod">
          <ac:chgData name="de Rousiers, Charles" userId="96743442-c84f-4403-ba9b-2dccf552906a" providerId="ADAL" clId="{7D48B553-32DF-416A-A89D-A747C3F96DB9}" dt="2018-03-08T14:28:30.481" v="928" actId="1076"/>
          <ac:cxnSpMkLst>
            <pc:docMk/>
            <pc:sldMk cId="703542812" sldId="479"/>
            <ac:cxnSpMk id="10" creationId="{C0FE0D74-9AFA-4F82-89C1-9F2E156B3A26}"/>
          </ac:cxnSpMkLst>
        </pc:cxnChg>
        <pc:cxnChg chg="add mod">
          <ac:chgData name="de Rousiers, Charles" userId="96743442-c84f-4403-ba9b-2dccf552906a" providerId="ADAL" clId="{7D48B553-32DF-416A-A89D-A747C3F96DB9}" dt="2018-03-08T14:28:30.481" v="928" actId="1076"/>
          <ac:cxnSpMkLst>
            <pc:docMk/>
            <pc:sldMk cId="703542812" sldId="479"/>
            <ac:cxnSpMk id="11" creationId="{2AEBF5D9-B20A-4811-A970-1F30AED3CA73}"/>
          </ac:cxnSpMkLst>
        </pc:cxnChg>
        <pc:cxnChg chg="add mod">
          <ac:chgData name="de Rousiers, Charles" userId="96743442-c84f-4403-ba9b-2dccf552906a" providerId="ADAL" clId="{7D48B553-32DF-416A-A89D-A747C3F96DB9}" dt="2018-03-08T14:29:59.670" v="967" actId="692"/>
          <ac:cxnSpMkLst>
            <pc:docMk/>
            <pc:sldMk cId="703542812" sldId="479"/>
            <ac:cxnSpMk id="12" creationId="{85CB3252-7714-4DCB-B1F8-A084366BB7FE}"/>
          </ac:cxnSpMkLst>
        </pc:cxnChg>
        <pc:cxnChg chg="add mod">
          <ac:chgData name="de Rousiers, Charles" userId="96743442-c84f-4403-ba9b-2dccf552906a" providerId="ADAL" clId="{7D48B553-32DF-416A-A89D-A747C3F96DB9}" dt="2018-03-08T14:30:04.475" v="999" actId="692"/>
          <ac:cxnSpMkLst>
            <pc:docMk/>
            <pc:sldMk cId="703542812" sldId="479"/>
            <ac:cxnSpMk id="13" creationId="{6FA3971C-2136-4616-8CA5-304E8847DFFA}"/>
          </ac:cxnSpMkLst>
        </pc:cxnChg>
        <pc:cxnChg chg="add mod">
          <ac:chgData name="de Rousiers, Charles" userId="96743442-c84f-4403-ba9b-2dccf552906a" providerId="ADAL" clId="{7D48B553-32DF-416A-A89D-A747C3F96DB9}" dt="2018-03-08T14:33:05.949" v="1107" actId="692"/>
          <ac:cxnSpMkLst>
            <pc:docMk/>
            <pc:sldMk cId="703542812" sldId="479"/>
            <ac:cxnSpMk id="14" creationId="{F7B3EF3F-2BDB-485D-80D2-575639ADC4F3}"/>
          </ac:cxnSpMkLst>
        </pc:cxnChg>
        <pc:cxnChg chg="add del mod">
          <ac:chgData name="de Rousiers, Charles" userId="96743442-c84f-4403-ba9b-2dccf552906a" providerId="ADAL" clId="{7D48B553-32DF-416A-A89D-A747C3F96DB9}" dt="2018-03-08T14:28:48.701" v="938" actId="478"/>
          <ac:cxnSpMkLst>
            <pc:docMk/>
            <pc:sldMk cId="703542812" sldId="479"/>
            <ac:cxnSpMk id="19" creationId="{95EA502D-790B-4D7B-A40E-41A123B27E0C}"/>
          </ac:cxnSpMkLst>
        </pc:cxnChg>
        <pc:cxnChg chg="add del mod">
          <ac:chgData name="de Rousiers, Charles" userId="96743442-c84f-4403-ba9b-2dccf552906a" providerId="ADAL" clId="{7D48B553-32DF-416A-A89D-A747C3F96DB9}" dt="2018-03-08T14:29:03.396" v="940" actId="478"/>
          <ac:cxnSpMkLst>
            <pc:docMk/>
            <pc:sldMk cId="703542812" sldId="479"/>
            <ac:cxnSpMk id="20" creationId="{CCEFDB5A-6E65-429D-B48F-4C6CAB258411}"/>
          </ac:cxnSpMkLst>
        </pc:cxnChg>
        <pc:cxnChg chg="add del mod">
          <ac:chgData name="de Rousiers, Charles" userId="96743442-c84f-4403-ba9b-2dccf552906a" providerId="ADAL" clId="{7D48B553-32DF-416A-A89D-A747C3F96DB9}" dt="2018-03-08T14:28:45.373" v="936" actId="478"/>
          <ac:cxnSpMkLst>
            <pc:docMk/>
            <pc:sldMk cId="703542812" sldId="479"/>
            <ac:cxnSpMk id="21" creationId="{3A700B2A-B3ED-434B-8861-965901AED531}"/>
          </ac:cxnSpMkLst>
        </pc:cxnChg>
        <pc:cxnChg chg="add del mod">
          <ac:chgData name="de Rousiers, Charles" userId="96743442-c84f-4403-ba9b-2dccf552906a" providerId="ADAL" clId="{7D48B553-32DF-416A-A89D-A747C3F96DB9}" dt="2018-03-08T14:28:45.717" v="937" actId="478"/>
          <ac:cxnSpMkLst>
            <pc:docMk/>
            <pc:sldMk cId="703542812" sldId="479"/>
            <ac:cxnSpMk id="22" creationId="{7363A34A-DC1A-4B2D-829D-05A8EDA0AC5D}"/>
          </ac:cxnSpMkLst>
        </pc:cxnChg>
        <pc:cxnChg chg="add mod">
          <ac:chgData name="de Rousiers, Charles" userId="96743442-c84f-4403-ba9b-2dccf552906a" providerId="ADAL" clId="{7D48B553-32DF-416A-A89D-A747C3F96DB9}" dt="2018-03-08T14:28:30.481" v="928" actId="1076"/>
          <ac:cxnSpMkLst>
            <pc:docMk/>
            <pc:sldMk cId="703542812" sldId="479"/>
            <ac:cxnSpMk id="31" creationId="{42D9B773-CE81-4BD6-A564-5480B5022D3F}"/>
          </ac:cxnSpMkLst>
        </pc:cxnChg>
        <pc:cxnChg chg="add del mod">
          <ac:chgData name="de Rousiers, Charles" userId="96743442-c84f-4403-ba9b-2dccf552906a" providerId="ADAL" clId="{7D48B553-32DF-416A-A89D-A747C3F96DB9}" dt="2018-03-08T14:28:37.525" v="929" actId="478"/>
          <ac:cxnSpMkLst>
            <pc:docMk/>
            <pc:sldMk cId="703542812" sldId="479"/>
            <ac:cxnSpMk id="45" creationId="{CC3F89BE-410F-4D52-A387-BF3CBA00450F}"/>
          </ac:cxnSpMkLst>
        </pc:cxnChg>
        <pc:cxnChg chg="add del mod">
          <ac:chgData name="de Rousiers, Charles" userId="96743442-c84f-4403-ba9b-2dccf552906a" providerId="ADAL" clId="{7D48B553-32DF-416A-A89D-A747C3F96DB9}" dt="2018-03-08T14:28:40.618" v="935" actId="478"/>
          <ac:cxnSpMkLst>
            <pc:docMk/>
            <pc:sldMk cId="703542812" sldId="479"/>
            <ac:cxnSpMk id="46" creationId="{DDE383E3-C536-42F8-9252-000AC365BBA5}"/>
          </ac:cxnSpMkLst>
        </pc:cxnChg>
        <pc:cxnChg chg="add del mod">
          <ac:chgData name="de Rousiers, Charles" userId="96743442-c84f-4403-ba9b-2dccf552906a" providerId="ADAL" clId="{7D48B553-32DF-416A-A89D-A747C3F96DB9}" dt="2018-03-08T14:28:37.981" v="930" actId="478"/>
          <ac:cxnSpMkLst>
            <pc:docMk/>
            <pc:sldMk cId="703542812" sldId="479"/>
            <ac:cxnSpMk id="47" creationId="{F1268815-7681-4C09-9FDC-98178B006966}"/>
          </ac:cxnSpMkLst>
        </pc:cxnChg>
        <pc:cxnChg chg="add del mod">
          <ac:chgData name="de Rousiers, Charles" userId="96743442-c84f-4403-ba9b-2dccf552906a" providerId="ADAL" clId="{7D48B553-32DF-416A-A89D-A747C3F96DB9}" dt="2018-03-08T14:28:40.237" v="934" actId="478"/>
          <ac:cxnSpMkLst>
            <pc:docMk/>
            <pc:sldMk cId="703542812" sldId="479"/>
            <ac:cxnSpMk id="51" creationId="{AD80CD3D-A503-457C-BAFF-859C9772328F}"/>
          </ac:cxnSpMkLst>
        </pc:cxnChg>
        <pc:cxnChg chg="add mod">
          <ac:chgData name="de Rousiers, Charles" userId="96743442-c84f-4403-ba9b-2dccf552906a" providerId="ADAL" clId="{7D48B553-32DF-416A-A89D-A747C3F96DB9}" dt="2018-03-08T14:31:03.822" v="1013" actId="164"/>
          <ac:cxnSpMkLst>
            <pc:docMk/>
            <pc:sldMk cId="703542812" sldId="479"/>
            <ac:cxnSpMk id="60" creationId="{C0B8FA7D-8BC5-4645-BF39-7349E0A16B0A}"/>
          </ac:cxnSpMkLst>
        </pc:cxnChg>
        <pc:cxnChg chg="add mod">
          <ac:chgData name="de Rousiers, Charles" userId="96743442-c84f-4403-ba9b-2dccf552906a" providerId="ADAL" clId="{7D48B553-32DF-416A-A89D-A747C3F96DB9}" dt="2018-03-08T14:31:03.822" v="1013" actId="164"/>
          <ac:cxnSpMkLst>
            <pc:docMk/>
            <pc:sldMk cId="703542812" sldId="479"/>
            <ac:cxnSpMk id="61" creationId="{51965A2D-4568-4C8D-AC24-806FE9D3B4C5}"/>
          </ac:cxnSpMkLst>
        </pc:cxnChg>
      </pc:sldChg>
      <pc:sldChg chg="addSp delSp add delAnim modAnim modNotesTx">
        <pc:chgData name="de Rousiers, Charles" userId="96743442-c84f-4403-ba9b-2dccf552906a" providerId="ADAL" clId="{7D48B553-32DF-416A-A89D-A747C3F96DB9}" dt="2018-03-14T10:28:43.734" v="2464" actId="20577"/>
        <pc:sldMkLst>
          <pc:docMk/>
          <pc:sldMk cId="3171441135" sldId="482"/>
        </pc:sldMkLst>
        <pc:spChg chg="add del">
          <ac:chgData name="de Rousiers, Charles" userId="96743442-c84f-4403-ba9b-2dccf552906a" providerId="ADAL" clId="{7D48B553-32DF-416A-A89D-A747C3F96DB9}" dt="2018-03-09T09:09:42.299" v="1622" actId="478"/>
          <ac:spMkLst>
            <pc:docMk/>
            <pc:sldMk cId="3171441135" sldId="482"/>
            <ac:spMk id="45" creationId="{C2EF16EB-6BC7-4C0D-8071-16578E3BBC56}"/>
          </ac:spMkLst>
        </pc:spChg>
        <pc:spChg chg="del">
          <ac:chgData name="de Rousiers, Charles" userId="96743442-c84f-4403-ba9b-2dccf552906a" providerId="ADAL" clId="{7D48B553-32DF-416A-A89D-A747C3F96DB9}" dt="2018-03-09T09:09:47.089" v="1623" actId="478"/>
          <ac:spMkLst>
            <pc:docMk/>
            <pc:sldMk cId="3171441135" sldId="482"/>
            <ac:spMk id="64" creationId="{187D8969-619A-4C05-ACAA-2649CD939149}"/>
          </ac:spMkLst>
        </pc:spChg>
        <pc:spChg chg="del">
          <ac:chgData name="de Rousiers, Charles" userId="96743442-c84f-4403-ba9b-2dccf552906a" providerId="ADAL" clId="{7D48B553-32DF-416A-A89D-A747C3F96DB9}" dt="2018-03-09T09:09:48.021" v="1624" actId="478"/>
          <ac:spMkLst>
            <pc:docMk/>
            <pc:sldMk cId="3171441135" sldId="482"/>
            <ac:spMk id="65" creationId="{606A4D72-DBB3-40EE-9FD5-1176ECFD7AC1}"/>
          </ac:spMkLst>
        </pc:spChg>
        <pc:spChg chg="del">
          <ac:chgData name="de Rousiers, Charles" userId="96743442-c84f-4403-ba9b-2dccf552906a" providerId="ADAL" clId="{7D48B553-32DF-416A-A89D-A747C3F96DB9}" dt="2018-03-09T09:09:50.107" v="1625" actId="478"/>
          <ac:spMkLst>
            <pc:docMk/>
            <pc:sldMk cId="3171441135" sldId="482"/>
            <ac:spMk id="66" creationId="{9A405460-9AB7-463B-96CE-D269CA8A3AAA}"/>
          </ac:spMkLst>
        </pc:spChg>
        <pc:grpChg chg="del">
          <ac:chgData name="de Rousiers, Charles" userId="96743442-c84f-4403-ba9b-2dccf552906a" providerId="ADAL" clId="{7D48B553-32DF-416A-A89D-A747C3F96DB9}" dt="2018-03-09T09:09:36.066" v="1620" actId="478"/>
          <ac:grpSpMkLst>
            <pc:docMk/>
            <pc:sldMk cId="3171441135" sldId="482"/>
            <ac:grpSpMk id="56" creationId="{1E4DBA49-929E-467A-BED6-4817756A1F3D}"/>
          </ac:grpSpMkLst>
        </pc:grpChg>
        <pc:cxnChg chg="del">
          <ac:chgData name="de Rousiers, Charles" userId="96743442-c84f-4403-ba9b-2dccf552906a" providerId="ADAL" clId="{7D48B553-32DF-416A-A89D-A747C3F96DB9}" dt="2018-03-09T09:09:31.929" v="1616" actId="478"/>
          <ac:cxnSpMkLst>
            <pc:docMk/>
            <pc:sldMk cId="3171441135" sldId="482"/>
            <ac:cxnSpMk id="53" creationId="{7C74063B-762F-4E36-ABB4-E947C802EF08}"/>
          </ac:cxnSpMkLst>
        </pc:cxnChg>
        <pc:cxnChg chg="del">
          <ac:chgData name="de Rousiers, Charles" userId="96743442-c84f-4403-ba9b-2dccf552906a" providerId="ADAL" clId="{7D48B553-32DF-416A-A89D-A747C3F96DB9}" dt="2018-03-09T09:09:35.251" v="1619" actId="478"/>
          <ac:cxnSpMkLst>
            <pc:docMk/>
            <pc:sldMk cId="3171441135" sldId="482"/>
            <ac:cxnSpMk id="54" creationId="{5A8A6237-0B1E-47B8-8822-87AE1A102980}"/>
          </ac:cxnSpMkLst>
        </pc:cxnChg>
        <pc:cxnChg chg="del">
          <ac:chgData name="de Rousiers, Charles" userId="96743442-c84f-4403-ba9b-2dccf552906a" providerId="ADAL" clId="{7D48B553-32DF-416A-A89D-A747C3F96DB9}" dt="2018-03-09T09:09:34.066" v="1618" actId="478"/>
          <ac:cxnSpMkLst>
            <pc:docMk/>
            <pc:sldMk cId="3171441135" sldId="482"/>
            <ac:cxnSpMk id="55" creationId="{E9FC0846-12B0-47D5-8D30-83AC4A579325}"/>
          </ac:cxnSpMkLst>
        </pc:cxnChg>
        <pc:cxnChg chg="del">
          <ac:chgData name="de Rousiers, Charles" userId="96743442-c84f-4403-ba9b-2dccf552906a" providerId="ADAL" clId="{7D48B553-32DF-416A-A89D-A747C3F96DB9}" dt="2018-03-09T09:09:32.851" v="1617" actId="478"/>
          <ac:cxnSpMkLst>
            <pc:docMk/>
            <pc:sldMk cId="3171441135" sldId="482"/>
            <ac:cxnSpMk id="60" creationId="{355308D4-6194-48D2-914B-AD56BAB7AFCE}"/>
          </ac:cxnSpMkLst>
        </pc:cxnChg>
      </pc:sldChg>
      <pc:sldChg chg="addSp delSp modSp add delAnim modAnim">
        <pc:chgData name="de Rousiers, Charles" userId="96743442-c84f-4403-ba9b-2dccf552906a" providerId="ADAL" clId="{7D48B553-32DF-416A-A89D-A747C3F96DB9}" dt="2018-03-14T10:25:48.397" v="2454" actId="478"/>
        <pc:sldMkLst>
          <pc:docMk/>
          <pc:sldMk cId="2667430283" sldId="483"/>
        </pc:sldMkLst>
        <pc:spChg chg="del">
          <ac:chgData name="de Rousiers, Charles" userId="96743442-c84f-4403-ba9b-2dccf552906a" providerId="ADAL" clId="{7D48B553-32DF-416A-A89D-A747C3F96DB9}" dt="2018-03-09T09:24:49.030" v="1720" actId="478"/>
          <ac:spMkLst>
            <pc:docMk/>
            <pc:sldMk cId="2667430283" sldId="483"/>
            <ac:spMk id="7" creationId="{13EFD1BE-8083-4920-8F04-4CC539830398}"/>
          </ac:spMkLst>
        </pc:spChg>
        <pc:spChg chg="del">
          <ac:chgData name="de Rousiers, Charles" userId="96743442-c84f-4403-ba9b-2dccf552906a" providerId="ADAL" clId="{7D48B553-32DF-416A-A89D-A747C3F96DB9}" dt="2018-03-14T10:25:46.726" v="2453" actId="478"/>
          <ac:spMkLst>
            <pc:docMk/>
            <pc:sldMk cId="2667430283" sldId="483"/>
            <ac:spMk id="25" creationId="{594D8D71-2E7C-4535-BF84-C6149B7CF23D}"/>
          </ac:spMkLst>
        </pc:spChg>
        <pc:spChg chg="del">
          <ac:chgData name="de Rousiers, Charles" userId="96743442-c84f-4403-ba9b-2dccf552906a" providerId="ADAL" clId="{7D48B553-32DF-416A-A89D-A747C3F96DB9}" dt="2018-03-14T10:25:48.397" v="2454" actId="478"/>
          <ac:spMkLst>
            <pc:docMk/>
            <pc:sldMk cId="2667430283" sldId="483"/>
            <ac:spMk id="26" creationId="{8AE4ADF4-6A09-43D5-BBE1-53F7AAA7A444}"/>
          </ac:spMkLst>
        </pc:spChg>
        <pc:spChg chg="del">
          <ac:chgData name="de Rousiers, Charles" userId="96743442-c84f-4403-ba9b-2dccf552906a" providerId="ADAL" clId="{7D48B553-32DF-416A-A89D-A747C3F96DB9}" dt="2018-03-14T09:43:31.381" v="1789" actId="478"/>
          <ac:spMkLst>
            <pc:docMk/>
            <pc:sldMk cId="2667430283" sldId="483"/>
            <ac:spMk id="55" creationId="{54509CE7-0288-4663-84C0-093C4B81ED89}"/>
          </ac:spMkLst>
        </pc:spChg>
        <pc:spChg chg="del">
          <ac:chgData name="de Rousiers, Charles" userId="96743442-c84f-4403-ba9b-2dccf552906a" providerId="ADAL" clId="{7D48B553-32DF-416A-A89D-A747C3F96DB9}" dt="2018-03-09T09:20:11.270" v="1703" actId="478"/>
          <ac:spMkLst>
            <pc:docMk/>
            <pc:sldMk cId="2667430283" sldId="483"/>
            <ac:spMk id="64" creationId="{B5C47252-7531-4A1E-9DA1-B5C3904EFC48}"/>
          </ac:spMkLst>
        </pc:spChg>
        <pc:spChg chg="del">
          <ac:chgData name="de Rousiers, Charles" userId="96743442-c84f-4403-ba9b-2dccf552906a" providerId="ADAL" clId="{7D48B553-32DF-416A-A89D-A747C3F96DB9}" dt="2018-03-09T09:20:11.862" v="1704" actId="478"/>
          <ac:spMkLst>
            <pc:docMk/>
            <pc:sldMk cId="2667430283" sldId="483"/>
            <ac:spMk id="65" creationId="{60CF8C23-CED6-4EAB-8324-1535B2839230}"/>
          </ac:spMkLst>
        </pc:spChg>
        <pc:grpChg chg="add mod ord">
          <ac:chgData name="de Rousiers, Charles" userId="96743442-c84f-4403-ba9b-2dccf552906a" providerId="ADAL" clId="{7D48B553-32DF-416A-A89D-A747C3F96DB9}" dt="2018-03-09T09:26:39.941" v="1744" actId="167"/>
          <ac:grpSpMkLst>
            <pc:docMk/>
            <pc:sldMk cId="2667430283" sldId="483"/>
            <ac:grpSpMk id="40" creationId="{E654AFEC-986D-4C8D-A049-A1C7E29F6A67}"/>
          </ac:grpSpMkLst>
        </pc:grpChg>
        <pc:grpChg chg="add mod ord">
          <ac:chgData name="de Rousiers, Charles" userId="96743442-c84f-4403-ba9b-2dccf552906a" providerId="ADAL" clId="{7D48B553-32DF-416A-A89D-A747C3F96DB9}" dt="2018-03-09T09:26:39.941" v="1744" actId="167"/>
          <ac:grpSpMkLst>
            <pc:docMk/>
            <pc:sldMk cId="2667430283" sldId="483"/>
            <ac:grpSpMk id="46" creationId="{B48E7DE0-1747-4125-AD33-19E266088A09}"/>
          </ac:grpSpMkLst>
        </pc:grpChg>
        <pc:grpChg chg="add del">
          <ac:chgData name="de Rousiers, Charles" userId="96743442-c84f-4403-ba9b-2dccf552906a" providerId="ADAL" clId="{7D48B553-32DF-416A-A89D-A747C3F96DB9}" dt="2018-03-09T09:24:50.734" v="1722" actId="478"/>
          <ac:grpSpMkLst>
            <pc:docMk/>
            <pc:sldMk cId="2667430283" sldId="483"/>
            <ac:grpSpMk id="53" creationId="{C5BAF21C-5EC1-4573-9144-727D7093DADA}"/>
          </ac:grpSpMkLst>
        </pc:grpChg>
        <pc:picChg chg="del">
          <ac:chgData name="de Rousiers, Charles" userId="96743442-c84f-4403-ba9b-2dccf552906a" providerId="ADAL" clId="{7D48B553-32DF-416A-A89D-A747C3F96DB9}" dt="2018-03-09T09:32:11.383" v="1752" actId="478"/>
          <ac:picMkLst>
            <pc:docMk/>
            <pc:sldMk cId="2667430283" sldId="483"/>
            <ac:picMk id="6" creationId="{14975DD4-9AEA-4C9F-9771-4EC2D3F4922E}"/>
          </ac:picMkLst>
        </pc:picChg>
        <pc:picChg chg="add mod ord">
          <ac:chgData name="de Rousiers, Charles" userId="96743442-c84f-4403-ba9b-2dccf552906a" providerId="ADAL" clId="{7D48B553-32DF-416A-A89D-A747C3F96DB9}" dt="2018-03-14T09:43:36.127" v="1790" actId="167"/>
          <ac:picMkLst>
            <pc:docMk/>
            <pc:sldMk cId="2667430283" sldId="483"/>
            <ac:picMk id="15" creationId="{2999DDB1-AD9F-4E19-BFE1-595884CD2B89}"/>
          </ac:picMkLst>
        </pc:picChg>
        <pc:cxnChg chg="del">
          <ac:chgData name="de Rousiers, Charles" userId="96743442-c84f-4403-ba9b-2dccf552906a" providerId="ADAL" clId="{7D48B553-32DF-416A-A89D-A747C3F96DB9}" dt="2018-03-09T09:24:59.405" v="1725" actId="478"/>
          <ac:cxnSpMkLst>
            <pc:docMk/>
            <pc:sldMk cId="2667430283" sldId="483"/>
            <ac:cxnSpMk id="22" creationId="{335DF7C6-5B99-4217-B07F-045062069F58}"/>
          </ac:cxnSpMkLst>
        </pc:cxnChg>
        <pc:cxnChg chg="del">
          <ac:chgData name="de Rousiers, Charles" userId="96743442-c84f-4403-ba9b-2dccf552906a" providerId="ADAL" clId="{7D48B553-32DF-416A-A89D-A747C3F96DB9}" dt="2018-03-09T09:24:54.237" v="1724" actId="478"/>
          <ac:cxnSpMkLst>
            <pc:docMk/>
            <pc:sldMk cId="2667430283" sldId="483"/>
            <ac:cxnSpMk id="23" creationId="{A7C697DE-136B-4993-83CE-8AC1BF510CB0}"/>
          </ac:cxnSpMkLst>
        </pc:cxnChg>
        <pc:cxnChg chg="del">
          <ac:chgData name="de Rousiers, Charles" userId="96743442-c84f-4403-ba9b-2dccf552906a" providerId="ADAL" clId="{7D48B553-32DF-416A-A89D-A747C3F96DB9}" dt="2018-03-09T09:24:52.829" v="1723" actId="478"/>
          <ac:cxnSpMkLst>
            <pc:docMk/>
            <pc:sldMk cId="2667430283" sldId="483"/>
            <ac:cxnSpMk id="24" creationId="{2077F8B5-24DB-41BE-A059-7A1B00ED30A2}"/>
          </ac:cxnSpMkLst>
        </pc:cxnChg>
        <pc:cxnChg chg="add mod ord">
          <ac:chgData name="de Rousiers, Charles" userId="96743442-c84f-4403-ba9b-2dccf552906a" providerId="ADAL" clId="{7D48B553-32DF-416A-A89D-A747C3F96DB9}" dt="2018-03-09T09:26:56.152" v="1748" actId="167"/>
          <ac:cxnSpMkLst>
            <pc:docMk/>
            <pc:sldMk cId="2667430283" sldId="483"/>
            <ac:cxnSpMk id="52" creationId="{B7D7903B-786E-4D8D-85EE-9C4058DC651D}"/>
          </ac:cxnSpMkLst>
        </pc:cxnChg>
        <pc:cxnChg chg="add mod ord">
          <ac:chgData name="de Rousiers, Charles" userId="96743442-c84f-4403-ba9b-2dccf552906a" providerId="ADAL" clId="{7D48B553-32DF-416A-A89D-A747C3F96DB9}" dt="2018-03-09T09:27:12.691" v="1750" actId="14100"/>
          <ac:cxnSpMkLst>
            <pc:docMk/>
            <pc:sldMk cId="2667430283" sldId="483"/>
            <ac:cxnSpMk id="54" creationId="{34D5BAA9-7E9A-472D-AA12-1D8B85A3BA20}"/>
          </ac:cxnSpMkLst>
        </pc:cxnChg>
        <pc:cxnChg chg="del">
          <ac:chgData name="de Rousiers, Charles" userId="96743442-c84f-4403-ba9b-2dccf552906a" providerId="ADAL" clId="{7D48B553-32DF-416A-A89D-A747C3F96DB9}" dt="2018-03-09T09:20:10.093" v="1702" actId="478"/>
          <ac:cxnSpMkLst>
            <pc:docMk/>
            <pc:sldMk cId="2667430283" sldId="483"/>
            <ac:cxnSpMk id="56" creationId="{F738E8D2-F97D-416B-A6B1-A3A065FE9BEC}"/>
          </ac:cxnSpMkLst>
        </pc:cxnChg>
      </pc:sldChg>
      <pc:sldChg chg="addSp delSp modSp add modAnim">
        <pc:chgData name="de Rousiers, Charles" userId="96743442-c84f-4403-ba9b-2dccf552906a" providerId="ADAL" clId="{7D48B553-32DF-416A-A89D-A747C3F96DB9}" dt="2018-03-14T15:03:09.743" v="2645"/>
        <pc:sldMkLst>
          <pc:docMk/>
          <pc:sldMk cId="1622295666" sldId="494"/>
        </pc:sldMkLst>
        <pc:spChg chg="del">
          <ac:chgData name="de Rousiers, Charles" userId="96743442-c84f-4403-ba9b-2dccf552906a" providerId="ADAL" clId="{7D48B553-32DF-416A-A89D-A747C3F96DB9}" dt="2018-03-14T14:58:47.556" v="2578"/>
          <ac:spMkLst>
            <pc:docMk/>
            <pc:sldMk cId="1622295666" sldId="494"/>
            <ac:spMk id="2" creationId="{B183B250-4379-4C84-BB09-2ACA9854F3C3}"/>
          </ac:spMkLst>
        </pc:spChg>
        <pc:spChg chg="del">
          <ac:chgData name="de Rousiers, Charles" userId="96743442-c84f-4403-ba9b-2dccf552906a" providerId="ADAL" clId="{7D48B553-32DF-416A-A89D-A747C3F96DB9}" dt="2018-03-14T14:58:47.556" v="2578"/>
          <ac:spMkLst>
            <pc:docMk/>
            <pc:sldMk cId="1622295666" sldId="494"/>
            <ac:spMk id="3" creationId="{10913632-08EB-4661-A591-445A413B41B3}"/>
          </ac:spMkLst>
        </pc:spChg>
        <pc:spChg chg="add mod">
          <ac:chgData name="de Rousiers, Charles" userId="96743442-c84f-4403-ba9b-2dccf552906a" providerId="ADAL" clId="{7D48B553-32DF-416A-A89D-A747C3F96DB9}" dt="2018-03-14T15:00:01.939" v="2614" actId="113"/>
          <ac:spMkLst>
            <pc:docMk/>
            <pc:sldMk cId="1622295666" sldId="494"/>
            <ac:spMk id="8" creationId="{49B891D6-CC85-4D87-935A-1E72C587B7D7}"/>
          </ac:spMkLst>
        </pc:spChg>
        <pc:spChg chg="add mod">
          <ac:chgData name="de Rousiers, Charles" userId="96743442-c84f-4403-ba9b-2dccf552906a" providerId="ADAL" clId="{7D48B553-32DF-416A-A89D-A747C3F96DB9}" dt="2018-03-14T14:59:54.955" v="2612" actId="113"/>
          <ac:spMkLst>
            <pc:docMk/>
            <pc:sldMk cId="1622295666" sldId="494"/>
            <ac:spMk id="9" creationId="{40AD55CE-AEDB-4042-8487-D3526DA11DB5}"/>
          </ac:spMkLst>
        </pc:spChg>
        <pc:spChg chg="add mod">
          <ac:chgData name="de Rousiers, Charles" userId="96743442-c84f-4403-ba9b-2dccf552906a" providerId="ADAL" clId="{7D48B553-32DF-416A-A89D-A747C3F96DB9}" dt="2018-03-14T15:00:18.356" v="2628" actId="1076"/>
          <ac:spMkLst>
            <pc:docMk/>
            <pc:sldMk cId="1622295666" sldId="494"/>
            <ac:spMk id="10" creationId="{BFBFB026-7D3C-46E0-AD23-4C8A08E6C92D}"/>
          </ac:spMkLst>
        </pc:spChg>
        <pc:spChg chg="add del mod">
          <ac:chgData name="de Rousiers, Charles" userId="96743442-c84f-4403-ba9b-2dccf552906a" providerId="ADAL" clId="{7D48B553-32DF-416A-A89D-A747C3F96DB9}" dt="2018-03-14T15:02:24.450" v="2630" actId="478"/>
          <ac:spMkLst>
            <pc:docMk/>
            <pc:sldMk cId="1622295666" sldId="494"/>
            <ac:spMk id="11" creationId="{4E2B62C0-C2F7-4CC5-80B7-A06DCA0FBFAF}"/>
          </ac:spMkLst>
        </pc:spChg>
        <pc:spChg chg="add mod">
          <ac:chgData name="de Rousiers, Charles" userId="96743442-c84f-4403-ba9b-2dccf552906a" providerId="ADAL" clId="{7D48B553-32DF-416A-A89D-A747C3F96DB9}" dt="2018-03-14T15:02:55.849" v="2640" actId="1076"/>
          <ac:spMkLst>
            <pc:docMk/>
            <pc:sldMk cId="1622295666" sldId="494"/>
            <ac:spMk id="12" creationId="{D2A35608-738F-4B96-AB10-B05BDBA91660}"/>
          </ac:spMkLst>
        </pc:spChg>
        <pc:spChg chg="add mod">
          <ac:chgData name="de Rousiers, Charles" userId="96743442-c84f-4403-ba9b-2dccf552906a" providerId="ADAL" clId="{7D48B553-32DF-416A-A89D-A747C3F96DB9}" dt="2018-03-14T15:03:01.542" v="2644" actId="1076"/>
          <ac:spMkLst>
            <pc:docMk/>
            <pc:sldMk cId="1622295666" sldId="494"/>
            <ac:spMk id="13" creationId="{BCD7A18B-83E4-43FB-B61D-0BD611301E8A}"/>
          </ac:spMkLst>
        </pc:spChg>
        <pc:picChg chg="add mod modCrop">
          <ac:chgData name="de Rousiers, Charles" userId="96743442-c84f-4403-ba9b-2dccf552906a" providerId="ADAL" clId="{7D48B553-32DF-416A-A89D-A747C3F96DB9}" dt="2018-03-14T15:02:58.218" v="2643" actId="1076"/>
          <ac:picMkLst>
            <pc:docMk/>
            <pc:sldMk cId="1622295666" sldId="494"/>
            <ac:picMk id="5" creationId="{441929A3-522E-4DC1-817D-51E3746D5D8E}"/>
          </ac:picMkLst>
        </pc:picChg>
        <pc:picChg chg="add mod modCrop">
          <ac:chgData name="de Rousiers, Charles" userId="96743442-c84f-4403-ba9b-2dccf552906a" providerId="ADAL" clId="{7D48B553-32DF-416A-A89D-A747C3F96DB9}" dt="2018-03-14T14:59:42.017" v="2608" actId="1076"/>
          <ac:picMkLst>
            <pc:docMk/>
            <pc:sldMk cId="1622295666" sldId="494"/>
            <ac:picMk id="6" creationId="{126ECB07-07FD-4D22-BBA9-CF10DB109A51}"/>
          </ac:picMkLst>
        </pc:picChg>
        <pc:picChg chg="add mod modCrop">
          <ac:chgData name="de Rousiers, Charles" userId="96743442-c84f-4403-ba9b-2dccf552906a" providerId="ADAL" clId="{7D48B553-32DF-416A-A89D-A747C3F96DB9}" dt="2018-03-14T14:57:57.363" v="2576" actId="1076"/>
          <ac:picMkLst>
            <pc:docMk/>
            <pc:sldMk cId="1622295666" sldId="494"/>
            <ac:picMk id="7" creationId="{C034DA32-4E1F-4C95-A2DB-FAC375312532}"/>
          </ac:picMkLst>
        </pc:picChg>
      </pc:sldChg>
    </pc:docChg>
  </pc:docChgLst>
  <pc:docChgLst>
    <pc:chgData name="Egleus, Anders" userId="10033FFF891041DD@LIVE.COM" providerId="AD" clId="Web-{FD73C943-8D74-4568-B5F1-87CD18EA498E}"/>
    <pc:docChg chg="addSld delSld modSld sldOrd">
      <pc:chgData name="Egleus, Anders" userId="10033FFF891041DD@LIVE.COM" providerId="AD" clId="Web-{FD73C943-8D74-4568-B5F1-87CD18EA498E}" dt="2018-02-23T05:35:42.100" v="789"/>
      <pc:docMkLst>
        <pc:docMk/>
      </pc:docMkLst>
    </pc:docChg>
  </pc:docChgLst>
  <pc:docChgLst>
    <pc:chgData name="Hillaire, Sebastien" userId="10030000886E591B@LIVE.COM" providerId="AD" clId="Web-{5F9FF740-E2F2-47AA-8B50-447EAD00C683}"/>
    <pc:docChg chg="modSld">
      <pc:chgData name="Hillaire, Sebastien" userId="10030000886E591B@LIVE.COM" providerId="AD" clId="Web-{5F9FF740-E2F2-47AA-8B50-447EAD00C683}" dt="2018-03-05T06:36:16.865" v="99"/>
      <pc:docMkLst>
        <pc:docMk/>
      </pc:docMkLst>
    </pc:docChg>
  </pc:docChgLst>
  <pc:docChgLst>
    <pc:chgData name="Apers, Diede" userId="10037FFE9AA85DF3@LIVE.COM" providerId="AD" clId="Web-{ECFB9C98-E55E-4BC1-9F0C-AB8784B269F4}"/>
    <pc:docChg chg="addSld delSld modSld">
      <pc:chgData name="Apers, Diede" userId="10037FFE9AA85DF3@LIVE.COM" providerId="AD" clId="Web-{ECFB9C98-E55E-4BC1-9F0C-AB8784B269F4}" dt="2018-03-13T16:41:22.746" v="2289"/>
      <pc:docMkLst>
        <pc:docMk/>
      </pc:docMkLst>
    </pc:docChg>
  </pc:docChgLst>
  <pc:docChgLst>
    <pc:chgData name="Apers, Diede" userId="10037FFE9AA85DF3@LIVE.COM" providerId="AD" clId="Web-{51A3A1EA-4776-4841-A1E8-06E1D3B5385D}"/>
    <pc:docChg chg="modSld">
      <pc:chgData name="Apers, Diede" userId="10037FFE9AA85DF3@LIVE.COM" providerId="AD" clId="Web-{51A3A1EA-4776-4841-A1E8-06E1D3B5385D}" dt="2018-03-14T16:11:27.683" v="41"/>
      <pc:docMkLst>
        <pc:docMk/>
      </pc:docMkLst>
      <pc:sldChg chg="modSp addCm modCm">
        <pc:chgData name="Apers, Diede" userId="10037FFE9AA85DF3@LIVE.COM" providerId="AD" clId="Web-{51A3A1EA-4776-4841-A1E8-06E1D3B5385D}" dt="2018-03-14T16:11:27.683" v="41"/>
        <pc:sldMkLst>
          <pc:docMk/>
          <pc:sldMk cId="3697028361" sldId="490"/>
        </pc:sldMkLst>
        <pc:spChg chg="mod">
          <ac:chgData name="Apers, Diede" userId="10037FFE9AA85DF3@LIVE.COM" providerId="AD" clId="Web-{51A3A1EA-4776-4841-A1E8-06E1D3B5385D}" dt="2018-03-14T16:10:38.745" v="33"/>
          <ac:spMkLst>
            <pc:docMk/>
            <pc:sldMk cId="3697028361" sldId="490"/>
            <ac:spMk id="3" creationId="{3262D946-01CD-4648-902D-24E5B61ECBD7}"/>
          </ac:spMkLst>
        </pc:spChg>
        <pc:graphicFrameChg chg="mod modGraphic">
          <ac:chgData name="Apers, Diede" userId="10037FFE9AA85DF3@LIVE.COM" providerId="AD" clId="Web-{51A3A1EA-4776-4841-A1E8-06E1D3B5385D}" dt="2018-03-14T16:10:43.948" v="37"/>
          <ac:graphicFrameMkLst>
            <pc:docMk/>
            <pc:sldMk cId="3697028361" sldId="490"/>
            <ac:graphicFrameMk id="5" creationId="{F8E08E65-09CA-4084-82F5-92EBD5C3D33E}"/>
          </ac:graphicFrameMkLst>
        </pc:graphicFrameChg>
      </pc:sldChg>
      <pc:sldChg chg="addCm modCm">
        <pc:chgData name="Apers, Diede" userId="10037FFE9AA85DF3@LIVE.COM" providerId="AD" clId="Web-{51A3A1EA-4776-4841-A1E8-06E1D3B5385D}" dt="2018-03-14T16:11:08.823" v="39"/>
        <pc:sldMkLst>
          <pc:docMk/>
          <pc:sldMk cId="1622295666" sldId="494"/>
        </pc:sldMkLst>
      </pc:sldChg>
    </pc:docChg>
  </pc:docChgLst>
  <pc:docChgLst>
    <pc:chgData name="Egleus, Anders" userId="10033FFF891041DD@LIVE.COM" providerId="AD" clId="Web-{22EB0E64-24F8-45DB-B876-4969E314B3A0}"/>
    <pc:docChg chg="modSld sldOrd">
      <pc:chgData name="Egleus, Anders" userId="10033FFF891041DD@LIVE.COM" providerId="AD" clId="Web-{22EB0E64-24F8-45DB-B876-4969E314B3A0}" dt="2018-02-25T05:34:24.961" v="930"/>
      <pc:docMkLst>
        <pc:docMk/>
      </pc:docMkLst>
    </pc:docChg>
  </pc:docChgLst>
  <pc:docChgLst>
    <pc:chgData name="Egleus, Anders" userId="10033FFF891041DD@LIVE.COM" providerId="AD" clId="Web-{3C151EB6-7CDD-4E0E-9602-A5EA2C0437C2}"/>
    <pc:docChg chg="addSld modSld">
      <pc:chgData name="Egleus, Anders" userId="10033FFF891041DD@LIVE.COM" providerId="AD" clId="Web-{3C151EB6-7CDD-4E0E-9602-A5EA2C0437C2}" dt="2018-02-24T15:25:18.504" v="936"/>
      <pc:docMkLst>
        <pc:docMk/>
      </pc:docMkLst>
    </pc:docChg>
  </pc:docChgLst>
  <pc:docChgLst>
    <pc:chgData name="Egleus, Anders" userId="10033FFF891041DD@LIVE.COM" providerId="AD" clId="Web-{4AF9ED77-80C8-4919-96AD-6F215FD88C14}"/>
    <pc:docChg chg="modSld">
      <pc:chgData name="Egleus, Anders" userId="10033FFF891041DD@LIVE.COM" providerId="AD" clId="Web-{4AF9ED77-80C8-4919-96AD-6F215FD88C14}" dt="2018-03-05T04:22:57.248" v="95"/>
      <pc:docMkLst>
        <pc:docMk/>
      </pc:docMkLst>
    </pc:docChg>
  </pc:docChgLst>
  <pc:docChgLst>
    <pc:chgData name="Hillaire, Sebastien" userId="d430dcbf-e403-4ee4-b209-9be70bc33619" providerId="ADAL" clId="{919EF695-C16E-4889-871B-7E1D58C6E74F}"/>
    <pc:docChg chg="undo redo custSel addSld delSld modSld sldOrd">
      <pc:chgData name="Hillaire, Sebastien" userId="d430dcbf-e403-4ee4-b209-9be70bc33619" providerId="ADAL" clId="{919EF695-C16E-4889-871B-7E1D58C6E74F}" dt="2018-03-16T17:35:12.750" v="6621" actId="14100"/>
      <pc:docMkLst>
        <pc:docMk/>
      </pc:docMkLst>
      <pc:sldChg chg="addSp delSp modSp">
        <pc:chgData name="Hillaire, Sebastien" userId="d430dcbf-e403-4ee4-b209-9be70bc33619" providerId="ADAL" clId="{919EF695-C16E-4889-871B-7E1D58C6E74F}" dt="2018-03-14T12:52:47.525" v="4446" actId="478"/>
        <pc:sldMkLst>
          <pc:docMk/>
          <pc:sldMk cId="3335406039" sldId="269"/>
        </pc:sldMkLst>
        <pc:spChg chg="del">
          <ac:chgData name="Hillaire, Sebastien" userId="d430dcbf-e403-4ee4-b209-9be70bc33619" providerId="ADAL" clId="{919EF695-C16E-4889-871B-7E1D58C6E74F}" dt="2018-03-14T12:52:47.525" v="4446" actId="478"/>
          <ac:spMkLst>
            <pc:docMk/>
            <pc:sldMk cId="3335406039" sldId="269"/>
            <ac:spMk id="2" creationId="{EA20D792-B8DF-4415-841D-228C30500538}"/>
          </ac:spMkLst>
        </pc:spChg>
        <pc:spChg chg="mod">
          <ac:chgData name="Hillaire, Sebastien" userId="d430dcbf-e403-4ee4-b209-9be70bc33619" providerId="ADAL" clId="{919EF695-C16E-4889-871B-7E1D58C6E74F}" dt="2018-03-14T12:52:44.218" v="4445" actId="20577"/>
          <ac:spMkLst>
            <pc:docMk/>
            <pc:sldMk cId="3335406039" sldId="269"/>
            <ac:spMk id="3" creationId="{AEAED5F2-1158-4420-98C0-577A91A381EE}"/>
          </ac:spMkLst>
        </pc:spChg>
        <pc:spChg chg="add mod">
          <ac:chgData name="Hillaire, Sebastien" userId="d430dcbf-e403-4ee4-b209-9be70bc33619" providerId="ADAL" clId="{919EF695-C16E-4889-871B-7E1D58C6E74F}" dt="2018-03-14T12:52:47.525" v="4446" actId="478"/>
          <ac:spMkLst>
            <pc:docMk/>
            <pc:sldMk cId="3335406039" sldId="269"/>
            <ac:spMk id="7" creationId="{0D086F46-C77B-4B34-A477-1A1655CF8611}"/>
          </ac:spMkLst>
        </pc:spChg>
      </pc:sldChg>
      <pc:sldChg chg="addSp modSp">
        <pc:chgData name="Hillaire, Sebastien" userId="d430dcbf-e403-4ee4-b209-9be70bc33619" providerId="ADAL" clId="{919EF695-C16E-4889-871B-7E1D58C6E74F}" dt="2018-03-16T12:30:49.045" v="5639" actId="20577"/>
        <pc:sldMkLst>
          <pc:docMk/>
          <pc:sldMk cId="2577626758" sldId="436"/>
        </pc:sldMkLst>
        <pc:spChg chg="mod">
          <ac:chgData name="Hillaire, Sebastien" userId="d430dcbf-e403-4ee4-b209-9be70bc33619" providerId="ADAL" clId="{919EF695-C16E-4889-871B-7E1D58C6E74F}" dt="2018-03-16T12:30:49.045" v="5639" actId="20577"/>
          <ac:spMkLst>
            <pc:docMk/>
            <pc:sldMk cId="2577626758" sldId="436"/>
            <ac:spMk id="5" creationId="{B5566868-738D-49AC-B44C-018D24093EE7}"/>
          </ac:spMkLst>
        </pc:spChg>
        <pc:spChg chg="add mod">
          <ac:chgData name="Hillaire, Sebastien" userId="d430dcbf-e403-4ee4-b209-9be70bc33619" providerId="ADAL" clId="{919EF695-C16E-4889-871B-7E1D58C6E74F}" dt="2018-03-08T13:19:15.476" v="2261" actId="20577"/>
          <ac:spMkLst>
            <pc:docMk/>
            <pc:sldMk cId="2577626758" sldId="436"/>
            <ac:spMk id="6" creationId="{49179948-F23A-4799-8041-7C30FA45BC80}"/>
          </ac:spMkLst>
        </pc:spChg>
        <pc:picChg chg="mod">
          <ac:chgData name="Hillaire, Sebastien" userId="d430dcbf-e403-4ee4-b209-9be70bc33619" providerId="ADAL" clId="{919EF695-C16E-4889-871B-7E1D58C6E74F}" dt="2018-03-15T07:34:46.199" v="5199" actId="1076"/>
          <ac:picMkLst>
            <pc:docMk/>
            <pc:sldMk cId="2577626758" sldId="436"/>
            <ac:picMk id="9" creationId="{5F84454C-56CE-4C0C-9BAD-21C21E66B76C}"/>
          </ac:picMkLst>
        </pc:picChg>
      </pc:sldChg>
      <pc:sldChg chg="addSp delSp modSp">
        <pc:chgData name="Hillaire, Sebastien" userId="d430dcbf-e403-4ee4-b209-9be70bc33619" providerId="ADAL" clId="{919EF695-C16E-4889-871B-7E1D58C6E74F}" dt="2018-03-15T20:56:26.055" v="5439" actId="14826"/>
        <pc:sldMkLst>
          <pc:docMk/>
          <pc:sldMk cId="2305466132" sldId="438"/>
        </pc:sldMkLst>
        <pc:spChg chg="mod">
          <ac:chgData name="Hillaire, Sebastien" userId="d430dcbf-e403-4ee4-b209-9be70bc33619" providerId="ADAL" clId="{919EF695-C16E-4889-871B-7E1D58C6E74F}" dt="2018-03-08T14:40:48.163" v="2649" actId="1076"/>
          <ac:spMkLst>
            <pc:docMk/>
            <pc:sldMk cId="2305466132" sldId="438"/>
            <ac:spMk id="2" creationId="{33E40331-9EAF-435A-B8BA-3C53282832B4}"/>
          </ac:spMkLst>
        </pc:spChg>
        <pc:spChg chg="del">
          <ac:chgData name="Hillaire, Sebastien" userId="d430dcbf-e403-4ee4-b209-9be70bc33619" providerId="ADAL" clId="{919EF695-C16E-4889-871B-7E1D58C6E74F}" dt="2018-03-15T20:53:54.371" v="5434" actId="478"/>
          <ac:spMkLst>
            <pc:docMk/>
            <pc:sldMk cId="2305466132" sldId="438"/>
            <ac:spMk id="12" creationId="{6F77A97E-387D-431B-BDF6-56C45B268F0E}"/>
          </ac:spMkLst>
        </pc:spChg>
        <pc:picChg chg="del">
          <ac:chgData name="Hillaire, Sebastien" userId="d430dcbf-e403-4ee4-b209-9be70bc33619" providerId="ADAL" clId="{919EF695-C16E-4889-871B-7E1D58C6E74F}" dt="2018-03-15T20:56:00.330" v="5436" actId="478"/>
          <ac:picMkLst>
            <pc:docMk/>
            <pc:sldMk cId="2305466132" sldId="438"/>
            <ac:picMk id="7" creationId="{04480025-9D16-40BA-894E-D169BE41638F}"/>
          </ac:picMkLst>
        </pc:picChg>
        <pc:picChg chg="add mod">
          <ac:chgData name="Hillaire, Sebastien" userId="d430dcbf-e403-4ee4-b209-9be70bc33619" providerId="ADAL" clId="{919EF695-C16E-4889-871B-7E1D58C6E74F}" dt="2018-03-15T20:56:15.581" v="5438" actId="14826"/>
          <ac:picMkLst>
            <pc:docMk/>
            <pc:sldMk cId="2305466132" sldId="438"/>
            <ac:picMk id="8" creationId="{8E2C4F19-939E-4176-A800-BFEF720BDC28}"/>
          </ac:picMkLst>
        </pc:picChg>
        <pc:picChg chg="del">
          <ac:chgData name="Hillaire, Sebastien" userId="d430dcbf-e403-4ee4-b209-9be70bc33619" providerId="ADAL" clId="{919EF695-C16E-4889-871B-7E1D58C6E74F}" dt="2018-03-15T20:56:01.650" v="5437" actId="478"/>
          <ac:picMkLst>
            <pc:docMk/>
            <pc:sldMk cId="2305466132" sldId="438"/>
            <ac:picMk id="9" creationId="{E430B006-13A0-4554-BB82-F712B33D8512}"/>
          </ac:picMkLst>
        </pc:picChg>
        <pc:picChg chg="add mod">
          <ac:chgData name="Hillaire, Sebastien" userId="d430dcbf-e403-4ee4-b209-9be70bc33619" providerId="ADAL" clId="{919EF695-C16E-4889-871B-7E1D58C6E74F}" dt="2018-03-15T20:56:26.055" v="5439" actId="14826"/>
          <ac:picMkLst>
            <pc:docMk/>
            <pc:sldMk cId="2305466132" sldId="438"/>
            <ac:picMk id="10" creationId="{6646DB18-3E37-48A8-AC02-AB43D9A9E2B2}"/>
          </ac:picMkLst>
        </pc:picChg>
      </pc:sldChg>
      <pc:sldChg chg="modSp modTransition">
        <pc:chgData name="Hillaire, Sebastien" userId="d430dcbf-e403-4ee4-b209-9be70bc33619" providerId="ADAL" clId="{919EF695-C16E-4889-871B-7E1D58C6E74F}" dt="2018-03-16T14:37:30.802" v="6212" actId="14100"/>
        <pc:sldMkLst>
          <pc:docMk/>
          <pc:sldMk cId="2841430590" sldId="439"/>
        </pc:sldMkLst>
        <pc:spChg chg="mod">
          <ac:chgData name="Hillaire, Sebastien" userId="d430dcbf-e403-4ee4-b209-9be70bc33619" providerId="ADAL" clId="{919EF695-C16E-4889-871B-7E1D58C6E74F}" dt="2018-03-15T20:53:10.366" v="5432" actId="20577"/>
          <ac:spMkLst>
            <pc:docMk/>
            <pc:sldMk cId="2841430590" sldId="439"/>
            <ac:spMk id="2" creationId="{33E40331-9EAF-435A-B8BA-3C53282832B4}"/>
          </ac:spMkLst>
        </pc:spChg>
      </pc:sldChg>
      <pc:sldChg chg="addSp delSp modSp">
        <pc:chgData name="Hillaire, Sebastien" userId="d430dcbf-e403-4ee4-b209-9be70bc33619" providerId="ADAL" clId="{919EF695-C16E-4889-871B-7E1D58C6E74F}" dt="2018-03-15T09:12:09.828" v="5262" actId="478"/>
        <pc:sldMkLst>
          <pc:docMk/>
          <pc:sldMk cId="3903550849" sldId="440"/>
        </pc:sldMkLst>
        <pc:spChg chg="mod">
          <ac:chgData name="Hillaire, Sebastien" userId="d430dcbf-e403-4ee4-b209-9be70bc33619" providerId="ADAL" clId="{919EF695-C16E-4889-871B-7E1D58C6E74F}" dt="2018-03-08T14:40:53.167" v="2651" actId="1076"/>
          <ac:spMkLst>
            <pc:docMk/>
            <pc:sldMk cId="3903550849" sldId="440"/>
            <ac:spMk id="2" creationId="{33E40331-9EAF-435A-B8BA-3C53282832B4}"/>
          </ac:spMkLst>
        </pc:spChg>
        <pc:spChg chg="del">
          <ac:chgData name="Hillaire, Sebastien" userId="d430dcbf-e403-4ee4-b209-9be70bc33619" providerId="ADAL" clId="{919EF695-C16E-4889-871B-7E1D58C6E74F}" dt="2018-03-13T10:49:41.997" v="3747" actId="478"/>
          <ac:spMkLst>
            <pc:docMk/>
            <pc:sldMk cId="3903550849" sldId="440"/>
            <ac:spMk id="3" creationId="{3262D946-01CD-4648-902D-24E5B61ECBD7}"/>
          </ac:spMkLst>
        </pc:spChg>
        <pc:spChg chg="add del">
          <ac:chgData name="Hillaire, Sebastien" userId="d430dcbf-e403-4ee4-b209-9be70bc33619" providerId="ADAL" clId="{919EF695-C16E-4889-871B-7E1D58C6E74F}" dt="2018-03-15T09:12:09.828" v="5262" actId="478"/>
          <ac:spMkLst>
            <pc:docMk/>
            <pc:sldMk cId="3903550849" sldId="440"/>
            <ac:spMk id="5" creationId="{EAA6B41D-F884-4EFE-A7DD-B7F9E4C87E25}"/>
          </ac:spMkLst>
        </pc:spChg>
        <pc:spChg chg="add mod">
          <ac:chgData name="Hillaire, Sebastien" userId="d430dcbf-e403-4ee4-b209-9be70bc33619" providerId="ADAL" clId="{919EF695-C16E-4889-871B-7E1D58C6E74F}" dt="2018-03-13T10:50:34.355" v="3764" actId="1076"/>
          <ac:spMkLst>
            <pc:docMk/>
            <pc:sldMk cId="3903550849" sldId="440"/>
            <ac:spMk id="7" creationId="{16EB9548-51DD-4681-A763-2FB357BDB2AB}"/>
          </ac:spMkLst>
        </pc:spChg>
        <pc:picChg chg="add mod">
          <ac:chgData name="Hillaire, Sebastien" userId="d430dcbf-e403-4ee4-b209-9be70bc33619" providerId="ADAL" clId="{919EF695-C16E-4889-871B-7E1D58C6E74F}" dt="2018-03-13T10:50:31.073" v="3763" actId="1076"/>
          <ac:picMkLst>
            <pc:docMk/>
            <pc:sldMk cId="3903550849" sldId="440"/>
            <ac:picMk id="6" creationId="{EAD1EA5A-1A7D-4458-AF74-F49A98C78F9C}"/>
          </ac:picMkLst>
        </pc:picChg>
      </pc:sldChg>
      <pc:sldChg chg="addSp delSp modSp ord modAnim">
        <pc:chgData name="Hillaire, Sebastien" userId="d430dcbf-e403-4ee4-b209-9be70bc33619" providerId="ADAL" clId="{919EF695-C16E-4889-871B-7E1D58C6E74F}" dt="2018-03-16T17:27:36.505" v="6614" actId="20577"/>
        <pc:sldMkLst>
          <pc:docMk/>
          <pc:sldMk cId="1906154596" sldId="441"/>
        </pc:sldMkLst>
        <pc:spChg chg="mod">
          <ac:chgData name="Hillaire, Sebastien" userId="d430dcbf-e403-4ee4-b209-9be70bc33619" providerId="ADAL" clId="{919EF695-C16E-4889-871B-7E1D58C6E74F}" dt="2018-03-08T14:40:56.836" v="2652" actId="1076"/>
          <ac:spMkLst>
            <pc:docMk/>
            <pc:sldMk cId="1906154596" sldId="441"/>
            <ac:spMk id="2" creationId="{33E40331-9EAF-435A-B8BA-3C53282832B4}"/>
          </ac:spMkLst>
        </pc:spChg>
        <pc:spChg chg="del mod">
          <ac:chgData name="Hillaire, Sebastien" userId="d430dcbf-e403-4ee4-b209-9be70bc33619" providerId="ADAL" clId="{919EF695-C16E-4889-871B-7E1D58C6E74F}" dt="2018-03-09T07:13:05.619" v="3327" actId="478"/>
          <ac:spMkLst>
            <pc:docMk/>
            <pc:sldMk cId="1906154596" sldId="441"/>
            <ac:spMk id="3" creationId="{3262D946-01CD-4648-902D-24E5B61ECBD7}"/>
          </ac:spMkLst>
        </pc:spChg>
        <pc:spChg chg="add del mod">
          <ac:chgData name="Hillaire, Sebastien" userId="d430dcbf-e403-4ee4-b209-9be70bc33619" providerId="ADAL" clId="{919EF695-C16E-4889-871B-7E1D58C6E74F}" dt="2018-03-09T06:26:35.381" v="2942" actId="478"/>
          <ac:spMkLst>
            <pc:docMk/>
            <pc:sldMk cId="1906154596" sldId="441"/>
            <ac:spMk id="5" creationId="{0ABE211D-3CA4-482E-9581-9E70622449D8}"/>
          </ac:spMkLst>
        </pc:spChg>
        <pc:spChg chg="add mod">
          <ac:chgData name="Hillaire, Sebastien" userId="d430dcbf-e403-4ee4-b209-9be70bc33619" providerId="ADAL" clId="{919EF695-C16E-4889-871B-7E1D58C6E74F}" dt="2018-03-15T07:42:59.182" v="5237" actId="1035"/>
          <ac:spMkLst>
            <pc:docMk/>
            <pc:sldMk cId="1906154596" sldId="441"/>
            <ac:spMk id="8" creationId="{A01740E3-B59E-46DB-9119-0BD245690EE7}"/>
          </ac:spMkLst>
        </pc:spChg>
        <pc:spChg chg="add mod">
          <ac:chgData name="Hillaire, Sebastien" userId="d430dcbf-e403-4ee4-b209-9be70bc33619" providerId="ADAL" clId="{919EF695-C16E-4889-871B-7E1D58C6E74F}" dt="2018-03-15T07:42:59.182" v="5237" actId="1035"/>
          <ac:spMkLst>
            <pc:docMk/>
            <pc:sldMk cId="1906154596" sldId="441"/>
            <ac:spMk id="9" creationId="{A1E0E754-E0DB-4B33-B334-7F0741DA64E6}"/>
          </ac:spMkLst>
        </pc:spChg>
        <pc:spChg chg="add mod">
          <ac:chgData name="Hillaire, Sebastien" userId="d430dcbf-e403-4ee4-b209-9be70bc33619" providerId="ADAL" clId="{919EF695-C16E-4889-871B-7E1D58C6E74F}" dt="2018-03-15T07:42:59.182" v="5237" actId="1035"/>
          <ac:spMkLst>
            <pc:docMk/>
            <pc:sldMk cId="1906154596" sldId="441"/>
            <ac:spMk id="10" creationId="{22AD1CDC-5D5D-484E-9E49-52D77A051939}"/>
          </ac:spMkLst>
        </pc:spChg>
        <pc:spChg chg="add mod">
          <ac:chgData name="Hillaire, Sebastien" userId="d430dcbf-e403-4ee4-b209-9be70bc33619" providerId="ADAL" clId="{919EF695-C16E-4889-871B-7E1D58C6E74F}" dt="2018-03-15T07:42:59.182" v="5237" actId="1035"/>
          <ac:spMkLst>
            <pc:docMk/>
            <pc:sldMk cId="1906154596" sldId="441"/>
            <ac:spMk id="11" creationId="{DF27F9FE-00BB-46DD-A335-7A0988B5A3E7}"/>
          </ac:spMkLst>
        </pc:spChg>
        <pc:spChg chg="add mod">
          <ac:chgData name="Hillaire, Sebastien" userId="d430dcbf-e403-4ee4-b209-9be70bc33619" providerId="ADAL" clId="{919EF695-C16E-4889-871B-7E1D58C6E74F}" dt="2018-03-15T07:42:59.182" v="5237" actId="1035"/>
          <ac:spMkLst>
            <pc:docMk/>
            <pc:sldMk cId="1906154596" sldId="441"/>
            <ac:spMk id="12" creationId="{7A8B033F-A77E-49BE-90F5-C818566F29E5}"/>
          </ac:spMkLst>
        </pc:spChg>
        <pc:spChg chg="add mod">
          <ac:chgData name="Hillaire, Sebastien" userId="d430dcbf-e403-4ee4-b209-9be70bc33619" providerId="ADAL" clId="{919EF695-C16E-4889-871B-7E1D58C6E74F}" dt="2018-03-15T13:06:09.631" v="5314" actId="20577"/>
          <ac:spMkLst>
            <pc:docMk/>
            <pc:sldMk cId="1906154596" sldId="441"/>
            <ac:spMk id="13" creationId="{2B87889D-AA95-433C-9D0C-F924B3948AF9}"/>
          </ac:spMkLst>
        </pc:spChg>
        <pc:spChg chg="add mod">
          <ac:chgData name="Hillaire, Sebastien" userId="d430dcbf-e403-4ee4-b209-9be70bc33619" providerId="ADAL" clId="{919EF695-C16E-4889-871B-7E1D58C6E74F}" dt="2018-03-15T07:42:59.182" v="5237" actId="1035"/>
          <ac:spMkLst>
            <pc:docMk/>
            <pc:sldMk cId="1906154596" sldId="441"/>
            <ac:spMk id="16" creationId="{07A64D94-B789-4897-8FC5-914788C9C7A2}"/>
          </ac:spMkLst>
        </pc:spChg>
        <pc:spChg chg="add mod">
          <ac:chgData name="Hillaire, Sebastien" userId="d430dcbf-e403-4ee4-b209-9be70bc33619" providerId="ADAL" clId="{919EF695-C16E-4889-871B-7E1D58C6E74F}" dt="2018-03-16T17:27:36.505" v="6614" actId="20577"/>
          <ac:spMkLst>
            <pc:docMk/>
            <pc:sldMk cId="1906154596" sldId="441"/>
            <ac:spMk id="21" creationId="{AA7E23DE-CAD4-4EA2-A5BF-E428A647E055}"/>
          </ac:spMkLst>
        </pc:spChg>
        <pc:spChg chg="add mod">
          <ac:chgData name="Hillaire, Sebastien" userId="d430dcbf-e403-4ee4-b209-9be70bc33619" providerId="ADAL" clId="{919EF695-C16E-4889-871B-7E1D58C6E74F}" dt="2018-03-15T07:42:59.182" v="5237" actId="1035"/>
          <ac:spMkLst>
            <pc:docMk/>
            <pc:sldMk cId="1906154596" sldId="441"/>
            <ac:spMk id="22" creationId="{76C47AE3-DF06-49CC-973C-2A0D2F89FE10}"/>
          </ac:spMkLst>
        </pc:spChg>
        <pc:spChg chg="add mod">
          <ac:chgData name="Hillaire, Sebastien" userId="d430dcbf-e403-4ee4-b209-9be70bc33619" providerId="ADAL" clId="{919EF695-C16E-4889-871B-7E1D58C6E74F}" dt="2018-03-15T07:42:59.182" v="5237" actId="1035"/>
          <ac:spMkLst>
            <pc:docMk/>
            <pc:sldMk cId="1906154596" sldId="441"/>
            <ac:spMk id="30" creationId="{580490C2-1B0F-4918-8B1B-F06E7113F2FD}"/>
          </ac:spMkLst>
        </pc:spChg>
        <pc:spChg chg="add mod">
          <ac:chgData name="Hillaire, Sebastien" userId="d430dcbf-e403-4ee4-b209-9be70bc33619" providerId="ADAL" clId="{919EF695-C16E-4889-871B-7E1D58C6E74F}" dt="2018-03-15T07:42:59.182" v="5237" actId="1035"/>
          <ac:spMkLst>
            <pc:docMk/>
            <pc:sldMk cId="1906154596" sldId="441"/>
            <ac:spMk id="31" creationId="{847FB716-BCF1-42FF-91E6-C769DB56E563}"/>
          </ac:spMkLst>
        </pc:spChg>
        <pc:spChg chg="add del mod">
          <ac:chgData name="Hillaire, Sebastien" userId="d430dcbf-e403-4ee4-b209-9be70bc33619" providerId="ADAL" clId="{919EF695-C16E-4889-871B-7E1D58C6E74F}" dt="2018-03-09T07:13:08.239" v="3328" actId="478"/>
          <ac:spMkLst>
            <pc:docMk/>
            <pc:sldMk cId="1906154596" sldId="441"/>
            <ac:spMk id="34" creationId="{72852FFE-32B1-4BBE-A4E6-AE98622FEBF2}"/>
          </ac:spMkLst>
        </pc:spChg>
        <pc:picChg chg="add del mod">
          <ac:chgData name="Hillaire, Sebastien" userId="d430dcbf-e403-4ee4-b209-9be70bc33619" providerId="ADAL" clId="{919EF695-C16E-4889-871B-7E1D58C6E74F}" dt="2018-03-09T06:26:56.597" v="2945" actId="478"/>
          <ac:picMkLst>
            <pc:docMk/>
            <pc:sldMk cId="1906154596" sldId="441"/>
            <ac:picMk id="6" creationId="{DFB1CE16-4C64-41FA-8197-EF222BFB79F0}"/>
          </ac:picMkLst>
        </pc:picChg>
        <pc:picChg chg="add mod">
          <ac:chgData name="Hillaire, Sebastien" userId="d430dcbf-e403-4ee4-b209-9be70bc33619" providerId="ADAL" clId="{919EF695-C16E-4889-871B-7E1D58C6E74F}" dt="2018-03-15T07:42:59.182" v="5237" actId="1035"/>
          <ac:picMkLst>
            <pc:docMk/>
            <pc:sldMk cId="1906154596" sldId="441"/>
            <ac:picMk id="7" creationId="{D63C996C-30A4-470B-936B-875A1FC35F85}"/>
          </ac:picMkLst>
        </pc:picChg>
        <pc:picChg chg="add del">
          <ac:chgData name="Hillaire, Sebastien" userId="d430dcbf-e403-4ee4-b209-9be70bc33619" providerId="ADAL" clId="{919EF695-C16E-4889-871B-7E1D58C6E74F}" dt="2018-03-09T06:37:26.916" v="3108" actId="478"/>
          <ac:picMkLst>
            <pc:docMk/>
            <pc:sldMk cId="1906154596" sldId="441"/>
            <ac:picMk id="14" creationId="{662F77F5-88CB-41FB-BF8C-B9FBA119E039}"/>
          </ac:picMkLst>
        </pc:picChg>
        <pc:picChg chg="add mod">
          <ac:chgData name="Hillaire, Sebastien" userId="d430dcbf-e403-4ee4-b209-9be70bc33619" providerId="ADAL" clId="{919EF695-C16E-4889-871B-7E1D58C6E74F}" dt="2018-03-15T07:42:59.182" v="5237" actId="1035"/>
          <ac:picMkLst>
            <pc:docMk/>
            <pc:sldMk cId="1906154596" sldId="441"/>
            <ac:picMk id="15" creationId="{FB3EA153-8398-47D8-AFFF-869E46F4A9C2}"/>
          </ac:picMkLst>
        </pc:picChg>
        <pc:cxnChg chg="add mod">
          <ac:chgData name="Hillaire, Sebastien" userId="d430dcbf-e403-4ee4-b209-9be70bc33619" providerId="ADAL" clId="{919EF695-C16E-4889-871B-7E1D58C6E74F}" dt="2018-03-15T07:42:59.182" v="5237" actId="1035"/>
          <ac:cxnSpMkLst>
            <pc:docMk/>
            <pc:sldMk cId="1906154596" sldId="441"/>
            <ac:cxnSpMk id="18" creationId="{181331A1-88C8-4AF1-A749-A19DA231C2A0}"/>
          </ac:cxnSpMkLst>
        </pc:cxnChg>
        <pc:cxnChg chg="add mod">
          <ac:chgData name="Hillaire, Sebastien" userId="d430dcbf-e403-4ee4-b209-9be70bc33619" providerId="ADAL" clId="{919EF695-C16E-4889-871B-7E1D58C6E74F}" dt="2018-03-15T07:42:59.182" v="5237" actId="1035"/>
          <ac:cxnSpMkLst>
            <pc:docMk/>
            <pc:sldMk cId="1906154596" sldId="441"/>
            <ac:cxnSpMk id="20" creationId="{3C658ABB-21E5-4451-BF29-36BEDC3D1CD4}"/>
          </ac:cxnSpMkLst>
        </pc:cxnChg>
        <pc:cxnChg chg="add mod">
          <ac:chgData name="Hillaire, Sebastien" userId="d430dcbf-e403-4ee4-b209-9be70bc33619" providerId="ADAL" clId="{919EF695-C16E-4889-871B-7E1D58C6E74F}" dt="2018-03-15T07:42:59.182" v="5237" actId="1035"/>
          <ac:cxnSpMkLst>
            <pc:docMk/>
            <pc:sldMk cId="1906154596" sldId="441"/>
            <ac:cxnSpMk id="24" creationId="{597D2434-7ADC-46D3-B3E2-63D672150385}"/>
          </ac:cxnSpMkLst>
        </pc:cxnChg>
        <pc:cxnChg chg="add mod">
          <ac:chgData name="Hillaire, Sebastien" userId="d430dcbf-e403-4ee4-b209-9be70bc33619" providerId="ADAL" clId="{919EF695-C16E-4889-871B-7E1D58C6E74F}" dt="2018-03-15T07:42:59.182" v="5237" actId="1035"/>
          <ac:cxnSpMkLst>
            <pc:docMk/>
            <pc:sldMk cId="1906154596" sldId="441"/>
            <ac:cxnSpMk id="26" creationId="{F6DFDCC5-DC77-463C-B5CE-CABA4C3F04E6}"/>
          </ac:cxnSpMkLst>
        </pc:cxnChg>
        <pc:cxnChg chg="add mod">
          <ac:chgData name="Hillaire, Sebastien" userId="d430dcbf-e403-4ee4-b209-9be70bc33619" providerId="ADAL" clId="{919EF695-C16E-4889-871B-7E1D58C6E74F}" dt="2018-03-15T07:42:59.182" v="5237" actId="1035"/>
          <ac:cxnSpMkLst>
            <pc:docMk/>
            <pc:sldMk cId="1906154596" sldId="441"/>
            <ac:cxnSpMk id="29" creationId="{AA8206A0-1620-4A4F-96D0-35AB536623F8}"/>
          </ac:cxnSpMkLst>
        </pc:cxnChg>
      </pc:sldChg>
      <pc:sldChg chg="addSp delSp modSp modAnim">
        <pc:chgData name="Hillaire, Sebastien" userId="d430dcbf-e403-4ee4-b209-9be70bc33619" providerId="ADAL" clId="{919EF695-C16E-4889-871B-7E1D58C6E74F}" dt="2018-03-16T13:47:59.070" v="6151" actId="20577"/>
        <pc:sldMkLst>
          <pc:docMk/>
          <pc:sldMk cId="3449379241" sldId="444"/>
        </pc:sldMkLst>
        <pc:spChg chg="mod">
          <ac:chgData name="Hillaire, Sebastien" userId="d430dcbf-e403-4ee4-b209-9be70bc33619" providerId="ADAL" clId="{919EF695-C16E-4889-871B-7E1D58C6E74F}" dt="2018-03-16T13:47:59.070" v="6151" actId="20577"/>
          <ac:spMkLst>
            <pc:docMk/>
            <pc:sldMk cId="3449379241" sldId="444"/>
            <ac:spMk id="2" creationId="{EA20D792-B8DF-4415-841D-228C30500538}"/>
          </ac:spMkLst>
        </pc:spChg>
        <pc:spChg chg="add mod">
          <ac:chgData name="Hillaire, Sebastien" userId="d430dcbf-e403-4ee4-b209-9be70bc33619" providerId="ADAL" clId="{919EF695-C16E-4889-871B-7E1D58C6E74F}" dt="2018-03-14T16:08:05.969" v="4913" actId="164"/>
          <ac:spMkLst>
            <pc:docMk/>
            <pc:sldMk cId="3449379241" sldId="444"/>
            <ac:spMk id="6" creationId="{2DC8DF9B-0620-468B-BA6A-A96AB8EC2E50}"/>
          </ac:spMkLst>
        </pc:spChg>
        <pc:spChg chg="del mod">
          <ac:chgData name="Hillaire, Sebastien" userId="d430dcbf-e403-4ee4-b209-9be70bc33619" providerId="ADAL" clId="{919EF695-C16E-4889-871B-7E1D58C6E74F}" dt="2018-03-14T13:27:37.370" v="4529" actId="478"/>
          <ac:spMkLst>
            <pc:docMk/>
            <pc:sldMk cId="3449379241" sldId="444"/>
            <ac:spMk id="6" creationId="{A98FA210-B8DC-4856-AFBA-DD97B7AF3800}"/>
          </ac:spMkLst>
        </pc:spChg>
        <pc:spChg chg="add mod">
          <ac:chgData name="Hillaire, Sebastien" userId="d430dcbf-e403-4ee4-b209-9be70bc33619" providerId="ADAL" clId="{919EF695-C16E-4889-871B-7E1D58C6E74F}" dt="2018-03-14T14:13:30.175" v="4756" actId="14100"/>
          <ac:spMkLst>
            <pc:docMk/>
            <pc:sldMk cId="3449379241" sldId="444"/>
            <ac:spMk id="20" creationId="{77B1EFC8-8D5D-4A7E-9E07-07E111723A7E}"/>
          </ac:spMkLst>
        </pc:spChg>
        <pc:grpChg chg="add mod">
          <ac:chgData name="Hillaire, Sebastien" userId="d430dcbf-e403-4ee4-b209-9be70bc33619" providerId="ADAL" clId="{919EF695-C16E-4889-871B-7E1D58C6E74F}" dt="2018-03-14T16:08:35.694" v="4930" actId="1035"/>
          <ac:grpSpMkLst>
            <pc:docMk/>
            <pc:sldMk cId="3449379241" sldId="444"/>
            <ac:grpSpMk id="7" creationId="{E17EA846-05A3-4D21-A40E-04221FD6ECA6}"/>
          </ac:grpSpMkLst>
        </pc:grpChg>
        <pc:grpChg chg="add del mod ord">
          <ac:chgData name="Hillaire, Sebastien" userId="d430dcbf-e403-4ee4-b209-9be70bc33619" providerId="ADAL" clId="{919EF695-C16E-4889-871B-7E1D58C6E74F}" dt="2018-03-14T16:07:23.990" v="4896" actId="165"/>
          <ac:grpSpMkLst>
            <pc:docMk/>
            <pc:sldMk cId="3449379241" sldId="444"/>
            <ac:grpSpMk id="19" creationId="{6F4A0AC6-2605-4369-957D-1AE47D0A316E}"/>
          </ac:grpSpMkLst>
        </pc:grpChg>
        <pc:picChg chg="add del mod">
          <ac:chgData name="Hillaire, Sebastien" userId="d430dcbf-e403-4ee4-b209-9be70bc33619" providerId="ADAL" clId="{919EF695-C16E-4889-871B-7E1D58C6E74F}" dt="2018-03-14T13:34:25.004" v="4541" actId="478"/>
          <ac:picMkLst>
            <pc:docMk/>
            <pc:sldMk cId="3449379241" sldId="444"/>
            <ac:picMk id="8" creationId="{4F603AA5-E544-41CE-992E-944834179E6D}"/>
          </ac:picMkLst>
        </pc:picChg>
        <pc:picChg chg="add del mod">
          <ac:chgData name="Hillaire, Sebastien" userId="d430dcbf-e403-4ee4-b209-9be70bc33619" providerId="ADAL" clId="{919EF695-C16E-4889-871B-7E1D58C6E74F}" dt="2018-03-14T13:32:06.794" v="4535" actId="478"/>
          <ac:picMkLst>
            <pc:docMk/>
            <pc:sldMk cId="3449379241" sldId="444"/>
            <ac:picMk id="10" creationId="{E02927BE-8FE7-4DD5-A218-2EBF60E7E13C}"/>
          </ac:picMkLst>
        </pc:picChg>
        <pc:picChg chg="add mod ord">
          <ac:chgData name="Hillaire, Sebastien" userId="d430dcbf-e403-4ee4-b209-9be70bc33619" providerId="ADAL" clId="{919EF695-C16E-4889-871B-7E1D58C6E74F}" dt="2018-03-14T16:08:35.694" v="4930" actId="1035"/>
          <ac:picMkLst>
            <pc:docMk/>
            <pc:sldMk cId="3449379241" sldId="444"/>
            <ac:picMk id="12" creationId="{0DD7F486-02E6-4CC0-91B2-442AB7297142}"/>
          </ac:picMkLst>
        </pc:picChg>
        <pc:picChg chg="add mod topLvl">
          <ac:chgData name="Hillaire, Sebastien" userId="d430dcbf-e403-4ee4-b209-9be70bc33619" providerId="ADAL" clId="{919EF695-C16E-4889-871B-7E1D58C6E74F}" dt="2018-03-14T16:08:05.969" v="4913" actId="164"/>
          <ac:picMkLst>
            <pc:docMk/>
            <pc:sldMk cId="3449379241" sldId="444"/>
            <ac:picMk id="13" creationId="{0756390B-E6EF-4049-A383-166B51024BD8}"/>
          </ac:picMkLst>
        </pc:picChg>
        <pc:cxnChg chg="add del mod topLvl">
          <ac:chgData name="Hillaire, Sebastien" userId="d430dcbf-e403-4ee4-b209-9be70bc33619" providerId="ADAL" clId="{919EF695-C16E-4889-871B-7E1D58C6E74F}" dt="2018-03-15T09:16:34.187" v="5269" actId="478"/>
          <ac:cxnSpMkLst>
            <pc:docMk/>
            <pc:sldMk cId="3449379241" sldId="444"/>
            <ac:cxnSpMk id="15" creationId="{6582F86E-CF57-4EF8-8E06-82A6CDCE5ABC}"/>
          </ac:cxnSpMkLst>
        </pc:cxnChg>
      </pc:sldChg>
      <pc:sldChg chg="modSp">
        <pc:chgData name="Hillaire, Sebastien" userId="d430dcbf-e403-4ee4-b209-9be70bc33619" providerId="ADAL" clId="{919EF695-C16E-4889-871B-7E1D58C6E74F}" dt="2018-03-08T09:08:34.194" v="766" actId="20577"/>
        <pc:sldMkLst>
          <pc:docMk/>
          <pc:sldMk cId="911515600" sldId="445"/>
        </pc:sldMkLst>
        <pc:spChg chg="mod">
          <ac:chgData name="Hillaire, Sebastien" userId="d430dcbf-e403-4ee4-b209-9be70bc33619" providerId="ADAL" clId="{919EF695-C16E-4889-871B-7E1D58C6E74F}" dt="2018-03-08T09:08:34.194" v="766" actId="20577"/>
          <ac:spMkLst>
            <pc:docMk/>
            <pc:sldMk cId="911515600" sldId="445"/>
            <ac:spMk id="6" creationId="{01B2E82E-4B49-4C7D-8BD9-92932B2C2DA5}"/>
          </ac:spMkLst>
        </pc:spChg>
      </pc:sldChg>
      <pc:sldChg chg="modSp">
        <pc:chgData name="Hillaire, Sebastien" userId="d430dcbf-e403-4ee4-b209-9be70bc33619" providerId="ADAL" clId="{919EF695-C16E-4889-871B-7E1D58C6E74F}" dt="2018-03-16T10:21:15.437" v="5522" actId="20577"/>
        <pc:sldMkLst>
          <pc:docMk/>
          <pc:sldMk cId="3188117" sldId="446"/>
        </pc:sldMkLst>
        <pc:spChg chg="mod">
          <ac:chgData name="Hillaire, Sebastien" userId="d430dcbf-e403-4ee4-b209-9be70bc33619" providerId="ADAL" clId="{919EF695-C16E-4889-871B-7E1D58C6E74F}" dt="2018-03-16T10:21:15.437" v="5522" actId="20577"/>
          <ac:spMkLst>
            <pc:docMk/>
            <pc:sldMk cId="3188117" sldId="446"/>
            <ac:spMk id="2" creationId="{63A4DB5F-14ED-4799-A8D3-1FA231393AF7}"/>
          </ac:spMkLst>
        </pc:spChg>
      </pc:sldChg>
      <pc:sldChg chg="modSp">
        <pc:chgData name="Hillaire, Sebastien" userId="d430dcbf-e403-4ee4-b209-9be70bc33619" providerId="ADAL" clId="{919EF695-C16E-4889-871B-7E1D58C6E74F}" dt="2018-03-14T14:34:25.427" v="4876" actId="14100"/>
        <pc:sldMkLst>
          <pc:docMk/>
          <pc:sldMk cId="725380506" sldId="448"/>
        </pc:sldMkLst>
        <pc:spChg chg="mod">
          <ac:chgData name="Hillaire, Sebastien" userId="d430dcbf-e403-4ee4-b209-9be70bc33619" providerId="ADAL" clId="{919EF695-C16E-4889-871B-7E1D58C6E74F}" dt="2018-03-14T14:34:25.427" v="4876" actId="14100"/>
          <ac:spMkLst>
            <pc:docMk/>
            <pc:sldMk cId="725380506" sldId="448"/>
            <ac:spMk id="2" creationId="{33E40331-9EAF-435A-B8BA-3C53282832B4}"/>
          </ac:spMkLst>
        </pc:spChg>
        <pc:spChg chg="mod">
          <ac:chgData name="Hillaire, Sebastien" userId="d430dcbf-e403-4ee4-b209-9be70bc33619" providerId="ADAL" clId="{919EF695-C16E-4889-871B-7E1D58C6E74F}" dt="2018-03-14T14:34:05.506" v="4872" actId="20577"/>
          <ac:spMkLst>
            <pc:docMk/>
            <pc:sldMk cId="725380506" sldId="448"/>
            <ac:spMk id="3" creationId="{3262D946-01CD-4648-902D-24E5B61ECBD7}"/>
          </ac:spMkLst>
        </pc:spChg>
      </pc:sldChg>
      <pc:sldChg chg="addSp delSp modSp modAnim">
        <pc:chgData name="Hillaire, Sebastien" userId="d430dcbf-e403-4ee4-b209-9be70bc33619" providerId="ADAL" clId="{919EF695-C16E-4889-871B-7E1D58C6E74F}" dt="2018-03-16T16:40:18.586" v="6608" actId="14100"/>
        <pc:sldMkLst>
          <pc:docMk/>
          <pc:sldMk cId="1631362803" sldId="449"/>
        </pc:sldMkLst>
        <pc:spChg chg="mod">
          <ac:chgData name="Hillaire, Sebastien" userId="d430dcbf-e403-4ee4-b209-9be70bc33619" providerId="ADAL" clId="{919EF695-C16E-4889-871B-7E1D58C6E74F}" dt="2018-03-08T14:17:33.727" v="2337" actId="20577"/>
          <ac:spMkLst>
            <pc:docMk/>
            <pc:sldMk cId="1631362803" sldId="449"/>
            <ac:spMk id="2" creationId="{1DE6FB2B-0E44-4E8D-89C1-F25E086B652F}"/>
          </ac:spMkLst>
        </pc:spChg>
        <pc:spChg chg="mod">
          <ac:chgData name="Hillaire, Sebastien" userId="d430dcbf-e403-4ee4-b209-9be70bc33619" providerId="ADAL" clId="{919EF695-C16E-4889-871B-7E1D58C6E74F}" dt="2018-03-16T16:39:59.712" v="6607" actId="27636"/>
          <ac:spMkLst>
            <pc:docMk/>
            <pc:sldMk cId="1631362803" sldId="449"/>
            <ac:spMk id="3" creationId="{305C5BE1-885D-4B41-8A2F-8B1B5FE43388}"/>
          </ac:spMkLst>
        </pc:spChg>
        <pc:spChg chg="del">
          <ac:chgData name="Hillaire, Sebastien" userId="d430dcbf-e403-4ee4-b209-9be70bc33619" providerId="ADAL" clId="{919EF695-C16E-4889-871B-7E1D58C6E74F}" dt="2018-03-08T14:18:35.307" v="2350" actId="478"/>
          <ac:spMkLst>
            <pc:docMk/>
            <pc:sldMk cId="1631362803" sldId="449"/>
            <ac:spMk id="4" creationId="{8D82E215-5A5E-430C-AEEC-DDFA35E3F9D3}"/>
          </ac:spMkLst>
        </pc:spChg>
        <pc:spChg chg="del">
          <ac:chgData name="Hillaire, Sebastien" userId="d430dcbf-e403-4ee4-b209-9be70bc33619" providerId="ADAL" clId="{919EF695-C16E-4889-871B-7E1D58C6E74F}" dt="2018-03-08T14:20:41.055" v="2374" actId="478"/>
          <ac:spMkLst>
            <pc:docMk/>
            <pc:sldMk cId="1631362803" sldId="449"/>
            <ac:spMk id="5" creationId="{C16B286B-39DA-4B99-80D5-A138EB83B622}"/>
          </ac:spMkLst>
        </pc:spChg>
        <pc:picChg chg="add mod ord">
          <ac:chgData name="Hillaire, Sebastien" userId="d430dcbf-e403-4ee4-b209-9be70bc33619" providerId="ADAL" clId="{919EF695-C16E-4889-871B-7E1D58C6E74F}" dt="2018-03-16T12:26:48.774" v="5598" actId="1036"/>
          <ac:picMkLst>
            <pc:docMk/>
            <pc:sldMk cId="1631362803" sldId="449"/>
            <ac:picMk id="6" creationId="{080073B6-9BD1-4FF4-B820-B6DE05155A8E}"/>
          </ac:picMkLst>
        </pc:picChg>
        <pc:picChg chg="add mod">
          <ac:chgData name="Hillaire, Sebastien" userId="d430dcbf-e403-4ee4-b209-9be70bc33619" providerId="ADAL" clId="{919EF695-C16E-4889-871B-7E1D58C6E74F}" dt="2018-03-16T12:26:48.774" v="5598" actId="1036"/>
          <ac:picMkLst>
            <pc:docMk/>
            <pc:sldMk cId="1631362803" sldId="449"/>
            <ac:picMk id="7" creationId="{C2B2BE5C-36ED-441B-A818-C5282E553010}"/>
          </ac:picMkLst>
        </pc:picChg>
        <pc:picChg chg="add mod">
          <ac:chgData name="Hillaire, Sebastien" userId="d430dcbf-e403-4ee4-b209-9be70bc33619" providerId="ADAL" clId="{919EF695-C16E-4889-871B-7E1D58C6E74F}" dt="2018-03-16T12:26:48.774" v="5598" actId="1036"/>
          <ac:picMkLst>
            <pc:docMk/>
            <pc:sldMk cId="1631362803" sldId="449"/>
            <ac:picMk id="9" creationId="{10735C23-72FE-4220-9C35-96EDF2BD43C6}"/>
          </ac:picMkLst>
        </pc:picChg>
        <pc:picChg chg="add mod ord">
          <ac:chgData name="Hillaire, Sebastien" userId="d430dcbf-e403-4ee4-b209-9be70bc33619" providerId="ADAL" clId="{919EF695-C16E-4889-871B-7E1D58C6E74F}" dt="2018-03-16T12:26:48.774" v="5598" actId="1036"/>
          <ac:picMkLst>
            <pc:docMk/>
            <pc:sldMk cId="1631362803" sldId="449"/>
            <ac:picMk id="10" creationId="{07BE95CB-9E5A-4505-97E5-8CFB48E3EFB9}"/>
          </ac:picMkLst>
        </pc:picChg>
        <pc:picChg chg="add mod ord">
          <ac:chgData name="Hillaire, Sebastien" userId="d430dcbf-e403-4ee4-b209-9be70bc33619" providerId="ADAL" clId="{919EF695-C16E-4889-871B-7E1D58C6E74F}" dt="2018-03-16T12:26:48.774" v="5598" actId="1036"/>
          <ac:picMkLst>
            <pc:docMk/>
            <pc:sldMk cId="1631362803" sldId="449"/>
            <ac:picMk id="11" creationId="{FA17A766-6EE4-40F6-A966-D0B157EA9482}"/>
          </ac:picMkLst>
        </pc:picChg>
        <pc:picChg chg="add mod">
          <ac:chgData name="Hillaire, Sebastien" userId="d430dcbf-e403-4ee4-b209-9be70bc33619" providerId="ADAL" clId="{919EF695-C16E-4889-871B-7E1D58C6E74F}" dt="2018-03-16T12:26:48.774" v="5598" actId="1036"/>
          <ac:picMkLst>
            <pc:docMk/>
            <pc:sldMk cId="1631362803" sldId="449"/>
            <ac:picMk id="12" creationId="{B0126A6C-03C4-4579-B5C6-AC12735C9D4E}"/>
          </ac:picMkLst>
        </pc:picChg>
      </pc:sldChg>
      <pc:sldChg chg="addSp modSp modAnim">
        <pc:chgData name="Hillaire, Sebastien" userId="d430dcbf-e403-4ee4-b209-9be70bc33619" providerId="ADAL" clId="{919EF695-C16E-4889-871B-7E1D58C6E74F}" dt="2018-03-16T16:30:46.192" v="6584" actId="1038"/>
        <pc:sldMkLst>
          <pc:docMk/>
          <pc:sldMk cId="2984297001" sldId="451"/>
        </pc:sldMkLst>
        <pc:spChg chg="mod">
          <ac:chgData name="Hillaire, Sebastien" userId="d430dcbf-e403-4ee4-b209-9be70bc33619" providerId="ADAL" clId="{919EF695-C16E-4889-871B-7E1D58C6E74F}" dt="2018-03-16T16:30:34.530" v="6574" actId="20577"/>
          <ac:spMkLst>
            <pc:docMk/>
            <pc:sldMk cId="2984297001" sldId="451"/>
            <ac:spMk id="3" creationId="{305C5BE1-885D-4B41-8A2F-8B1B5FE43388}"/>
          </ac:spMkLst>
        </pc:spChg>
        <pc:spChg chg="add mod">
          <ac:chgData name="Hillaire, Sebastien" userId="d430dcbf-e403-4ee4-b209-9be70bc33619" providerId="ADAL" clId="{919EF695-C16E-4889-871B-7E1D58C6E74F}" dt="2018-03-16T16:30:46.192" v="6584" actId="1038"/>
          <ac:spMkLst>
            <pc:docMk/>
            <pc:sldMk cId="2984297001" sldId="451"/>
            <ac:spMk id="4" creationId="{5BE2A89C-80A7-4E4B-B01F-AF9A7EEB0E36}"/>
          </ac:spMkLst>
        </pc:spChg>
      </pc:sldChg>
      <pc:sldChg chg="addSp delSp modSp ord modAnim delCm">
        <pc:chgData name="Hillaire, Sebastien" userId="d430dcbf-e403-4ee4-b209-9be70bc33619" providerId="ADAL" clId="{919EF695-C16E-4889-871B-7E1D58C6E74F}" dt="2018-03-16T07:14:19.568" v="5460" actId="20577"/>
        <pc:sldMkLst>
          <pc:docMk/>
          <pc:sldMk cId="3713281908" sldId="452"/>
        </pc:sldMkLst>
        <pc:spChg chg="mod">
          <ac:chgData name="Hillaire, Sebastien" userId="d430dcbf-e403-4ee4-b209-9be70bc33619" providerId="ADAL" clId="{919EF695-C16E-4889-871B-7E1D58C6E74F}" dt="2018-03-08T09:15:57.391" v="848" actId="20577"/>
          <ac:spMkLst>
            <pc:docMk/>
            <pc:sldMk cId="3713281908" sldId="452"/>
            <ac:spMk id="2" creationId="{33E40331-9EAF-435A-B8BA-3C53282832B4}"/>
          </ac:spMkLst>
        </pc:spChg>
        <pc:spChg chg="mod">
          <ac:chgData name="Hillaire, Sebastien" userId="d430dcbf-e403-4ee4-b209-9be70bc33619" providerId="ADAL" clId="{919EF695-C16E-4889-871B-7E1D58C6E74F}" dt="2018-03-12T10:48:13.651" v="3697" actId="27636"/>
          <ac:spMkLst>
            <pc:docMk/>
            <pc:sldMk cId="3713281908" sldId="452"/>
            <ac:spMk id="3" creationId="{3262D946-01CD-4648-902D-24E5B61ECBD7}"/>
          </ac:spMkLst>
        </pc:spChg>
        <pc:spChg chg="mod">
          <ac:chgData name="Hillaire, Sebastien" userId="d430dcbf-e403-4ee4-b209-9be70bc33619" providerId="ADAL" clId="{919EF695-C16E-4889-871B-7E1D58C6E74F}" dt="2018-03-08T07:54:55.336" v="417" actId="1076"/>
          <ac:spMkLst>
            <pc:docMk/>
            <pc:sldMk cId="3713281908" sldId="452"/>
            <ac:spMk id="5" creationId="{79A8B01F-ABF4-43BB-B00B-531DBA98BE37}"/>
          </ac:spMkLst>
        </pc:spChg>
        <pc:spChg chg="add mod">
          <ac:chgData name="Hillaire, Sebastien" userId="d430dcbf-e403-4ee4-b209-9be70bc33619" providerId="ADAL" clId="{919EF695-C16E-4889-871B-7E1D58C6E74F}" dt="2018-03-08T07:37:59.448" v="278" actId="14100"/>
          <ac:spMkLst>
            <pc:docMk/>
            <pc:sldMk cId="3713281908" sldId="452"/>
            <ac:spMk id="6" creationId="{377DC243-2580-4213-82AB-CC341E32AECC}"/>
          </ac:spMkLst>
        </pc:spChg>
        <pc:spChg chg="add mod">
          <ac:chgData name="Hillaire, Sebastien" userId="d430dcbf-e403-4ee4-b209-9be70bc33619" providerId="ADAL" clId="{919EF695-C16E-4889-871B-7E1D58C6E74F}" dt="2018-03-08T07:38:12.199" v="280" actId="14100"/>
          <ac:spMkLst>
            <pc:docMk/>
            <pc:sldMk cId="3713281908" sldId="452"/>
            <ac:spMk id="7" creationId="{E4E080C8-A4B1-4570-8D5D-BDC13C756629}"/>
          </ac:spMkLst>
        </pc:spChg>
        <pc:spChg chg="add mod">
          <ac:chgData name="Hillaire, Sebastien" userId="d430dcbf-e403-4ee4-b209-9be70bc33619" providerId="ADAL" clId="{919EF695-C16E-4889-871B-7E1D58C6E74F}" dt="2018-03-08T07:16:57.547" v="69" actId="13822"/>
          <ac:spMkLst>
            <pc:docMk/>
            <pc:sldMk cId="3713281908" sldId="452"/>
            <ac:spMk id="9" creationId="{B3AD1F35-4F38-4C6F-B95E-0C91D34A6C12}"/>
          </ac:spMkLst>
        </pc:spChg>
        <pc:spChg chg="add mod">
          <ac:chgData name="Hillaire, Sebastien" userId="d430dcbf-e403-4ee4-b209-9be70bc33619" providerId="ADAL" clId="{919EF695-C16E-4889-871B-7E1D58C6E74F}" dt="2018-03-08T07:16:57.547" v="69" actId="13822"/>
          <ac:spMkLst>
            <pc:docMk/>
            <pc:sldMk cId="3713281908" sldId="452"/>
            <ac:spMk id="10" creationId="{A62307D4-FD21-4E20-B8C6-0F7981B6059D}"/>
          </ac:spMkLst>
        </pc:spChg>
        <pc:spChg chg="add mod">
          <ac:chgData name="Hillaire, Sebastien" userId="d430dcbf-e403-4ee4-b209-9be70bc33619" providerId="ADAL" clId="{919EF695-C16E-4889-871B-7E1D58C6E74F}" dt="2018-03-08T07:16:57.547" v="69" actId="13822"/>
          <ac:spMkLst>
            <pc:docMk/>
            <pc:sldMk cId="3713281908" sldId="452"/>
            <ac:spMk id="11" creationId="{628BAD53-6148-412F-AF0F-27A0BAAC250B}"/>
          </ac:spMkLst>
        </pc:spChg>
        <pc:spChg chg="add mod">
          <ac:chgData name="Hillaire, Sebastien" userId="d430dcbf-e403-4ee4-b209-9be70bc33619" providerId="ADAL" clId="{919EF695-C16E-4889-871B-7E1D58C6E74F}" dt="2018-03-08T07:16:57.547" v="69" actId="13822"/>
          <ac:spMkLst>
            <pc:docMk/>
            <pc:sldMk cId="3713281908" sldId="452"/>
            <ac:spMk id="12" creationId="{563D264D-4C9B-4B9B-BB7C-5D62A4C71A5F}"/>
          </ac:spMkLst>
        </pc:spChg>
        <pc:spChg chg="add del mod">
          <ac:chgData name="Hillaire, Sebastien" userId="d430dcbf-e403-4ee4-b209-9be70bc33619" providerId="ADAL" clId="{919EF695-C16E-4889-871B-7E1D58C6E74F}" dt="2018-03-08T09:07:54.530" v="762" actId="14100"/>
          <ac:spMkLst>
            <pc:docMk/>
            <pc:sldMk cId="3713281908" sldId="452"/>
            <ac:spMk id="14" creationId="{DA8C5544-9929-4A76-987E-869EBAA212C4}"/>
          </ac:spMkLst>
        </pc:spChg>
        <pc:spChg chg="add mod">
          <ac:chgData name="Hillaire, Sebastien" userId="d430dcbf-e403-4ee4-b209-9be70bc33619" providerId="ADAL" clId="{919EF695-C16E-4889-871B-7E1D58C6E74F}" dt="2018-03-08T07:26:40.673" v="187" actId="164"/>
          <ac:spMkLst>
            <pc:docMk/>
            <pc:sldMk cId="3713281908" sldId="452"/>
            <ac:spMk id="15" creationId="{6E4B43AB-F5A5-4A4F-B35C-2732565B18F7}"/>
          </ac:spMkLst>
        </pc:spChg>
        <pc:spChg chg="add mod">
          <ac:chgData name="Hillaire, Sebastien" userId="d430dcbf-e403-4ee4-b209-9be70bc33619" providerId="ADAL" clId="{919EF695-C16E-4889-871B-7E1D58C6E74F}" dt="2018-03-08T14:38:52.872" v="2582" actId="1037"/>
          <ac:spMkLst>
            <pc:docMk/>
            <pc:sldMk cId="3713281908" sldId="452"/>
            <ac:spMk id="16" creationId="{82043C0F-B96C-4A27-9B4F-4485BA6086DC}"/>
          </ac:spMkLst>
        </pc:spChg>
        <pc:spChg chg="add del mod">
          <ac:chgData name="Hillaire, Sebastien" userId="d430dcbf-e403-4ee4-b209-9be70bc33619" providerId="ADAL" clId="{919EF695-C16E-4889-871B-7E1D58C6E74F}" dt="2018-03-08T07:32:42.701" v="223" actId="478"/>
          <ac:spMkLst>
            <pc:docMk/>
            <pc:sldMk cId="3713281908" sldId="452"/>
            <ac:spMk id="24" creationId="{653EC816-8C28-4FDA-8D69-292C245C7FF6}"/>
          </ac:spMkLst>
        </pc:spChg>
        <pc:spChg chg="add mod ord">
          <ac:chgData name="Hillaire, Sebastien" userId="d430dcbf-e403-4ee4-b209-9be70bc33619" providerId="ADAL" clId="{919EF695-C16E-4889-871B-7E1D58C6E74F}" dt="2018-03-08T08:32:27.234" v="531" actId="1076"/>
          <ac:spMkLst>
            <pc:docMk/>
            <pc:sldMk cId="3713281908" sldId="452"/>
            <ac:spMk id="25" creationId="{517C37E7-1BE2-4D26-B382-8AD45898A215}"/>
          </ac:spMkLst>
        </pc:spChg>
        <pc:spChg chg="add mod">
          <ac:chgData name="Hillaire, Sebastien" userId="d430dcbf-e403-4ee4-b209-9be70bc33619" providerId="ADAL" clId="{919EF695-C16E-4889-871B-7E1D58C6E74F}" dt="2018-03-08T07:44:52.089" v="355" actId="164"/>
          <ac:spMkLst>
            <pc:docMk/>
            <pc:sldMk cId="3713281908" sldId="452"/>
            <ac:spMk id="26" creationId="{904A55F6-CEEC-4EB5-970C-3E904F0E5F1B}"/>
          </ac:spMkLst>
        </pc:spChg>
        <pc:spChg chg="add mod ord">
          <ac:chgData name="Hillaire, Sebastien" userId="d430dcbf-e403-4ee4-b209-9be70bc33619" providerId="ADAL" clId="{919EF695-C16E-4889-871B-7E1D58C6E74F}" dt="2018-03-15T08:10:47.708" v="5259" actId="208"/>
          <ac:spMkLst>
            <pc:docMk/>
            <pc:sldMk cId="3713281908" sldId="452"/>
            <ac:spMk id="40" creationId="{D57A96B0-317F-4664-AF15-286BF298E802}"/>
          </ac:spMkLst>
        </pc:spChg>
        <pc:grpChg chg="add mod">
          <ac:chgData name="Hillaire, Sebastien" userId="d430dcbf-e403-4ee4-b209-9be70bc33619" providerId="ADAL" clId="{919EF695-C16E-4889-871B-7E1D58C6E74F}" dt="2018-03-08T08:32:27.234" v="531" actId="1076"/>
          <ac:grpSpMkLst>
            <pc:docMk/>
            <pc:sldMk cId="3713281908" sldId="452"/>
            <ac:grpSpMk id="8" creationId="{CA74FB21-B731-4828-A61C-72882E2D80B8}"/>
          </ac:grpSpMkLst>
        </pc:grpChg>
        <pc:grpChg chg="add mod">
          <ac:chgData name="Hillaire, Sebastien" userId="d430dcbf-e403-4ee4-b209-9be70bc33619" providerId="ADAL" clId="{919EF695-C16E-4889-871B-7E1D58C6E74F}" dt="2018-03-08T08:32:27.234" v="531" actId="1076"/>
          <ac:grpSpMkLst>
            <pc:docMk/>
            <pc:sldMk cId="3713281908" sldId="452"/>
            <ac:grpSpMk id="13" creationId="{E9ADF3CC-DDAA-4FD4-B2ED-44554DA755E5}"/>
          </ac:grpSpMkLst>
        </pc:grpChg>
        <pc:grpChg chg="add mod ord">
          <ac:chgData name="Hillaire, Sebastien" userId="d430dcbf-e403-4ee4-b209-9be70bc33619" providerId="ADAL" clId="{919EF695-C16E-4889-871B-7E1D58C6E74F}" dt="2018-03-08T14:38:43.536" v="2573" actId="1036"/>
          <ac:grpSpMkLst>
            <pc:docMk/>
            <pc:sldMk cId="3713281908" sldId="452"/>
            <ac:grpSpMk id="17" creationId="{B82AE186-604A-4969-AC43-24DCB7CEB33E}"/>
          </ac:grpSpMkLst>
        </pc:grpChg>
        <pc:grpChg chg="add mod ord">
          <ac:chgData name="Hillaire, Sebastien" userId="d430dcbf-e403-4ee4-b209-9be70bc33619" providerId="ADAL" clId="{919EF695-C16E-4889-871B-7E1D58C6E74F}" dt="2018-03-08T08:32:27.234" v="531" actId="1076"/>
          <ac:grpSpMkLst>
            <pc:docMk/>
            <pc:sldMk cId="3713281908" sldId="452"/>
            <ac:grpSpMk id="41" creationId="{055E3B8A-9D4A-4E08-B37A-A7BD3C2948D5}"/>
          </ac:grpSpMkLst>
        </pc:grpChg>
        <pc:picChg chg="add del mod">
          <ac:chgData name="Hillaire, Sebastien" userId="d430dcbf-e403-4ee4-b209-9be70bc33619" providerId="ADAL" clId="{919EF695-C16E-4889-871B-7E1D58C6E74F}" dt="2018-03-13T15:02:01.803" v="3860" actId="478"/>
          <ac:picMkLst>
            <pc:docMk/>
            <pc:sldMk cId="3713281908" sldId="452"/>
            <ac:picMk id="20" creationId="{3B73BE3A-E5C3-4A3F-9D4F-1D386AA5EE4B}"/>
          </ac:picMkLst>
        </pc:picChg>
        <pc:cxnChg chg="add mod ord">
          <ac:chgData name="Hillaire, Sebastien" userId="d430dcbf-e403-4ee4-b209-9be70bc33619" providerId="ADAL" clId="{919EF695-C16E-4889-871B-7E1D58C6E74F}" dt="2018-03-15T07:30:46.325" v="5072" actId="1582"/>
          <ac:cxnSpMkLst>
            <pc:docMk/>
            <pc:sldMk cId="3713281908" sldId="452"/>
            <ac:cxnSpMk id="19" creationId="{34E23D76-C289-4B30-9117-664FA8DC94E4}"/>
          </ac:cxnSpMkLst>
        </pc:cxnChg>
        <pc:cxnChg chg="add mod ord">
          <ac:chgData name="Hillaire, Sebastien" userId="d430dcbf-e403-4ee4-b209-9be70bc33619" providerId="ADAL" clId="{919EF695-C16E-4889-871B-7E1D58C6E74F}" dt="2018-03-15T07:31:16.886" v="5075" actId="1582"/>
          <ac:cxnSpMkLst>
            <pc:docMk/>
            <pc:sldMk cId="3713281908" sldId="452"/>
            <ac:cxnSpMk id="21" creationId="{F6DCBAC3-0121-474F-B22B-560461B0FCA9}"/>
          </ac:cxnSpMkLst>
        </pc:cxnChg>
        <pc:cxnChg chg="add mod">
          <ac:chgData name="Hillaire, Sebastien" userId="d430dcbf-e403-4ee4-b209-9be70bc33619" providerId="ADAL" clId="{919EF695-C16E-4889-871B-7E1D58C6E74F}" dt="2018-03-15T07:31:56.230" v="5081" actId="14100"/>
          <ac:cxnSpMkLst>
            <pc:docMk/>
            <pc:sldMk cId="3713281908" sldId="452"/>
            <ac:cxnSpMk id="23" creationId="{3FD62B56-55DA-4EB4-AB86-F36857668816}"/>
          </ac:cxnSpMkLst>
        </pc:cxnChg>
        <pc:cxnChg chg="add mod">
          <ac:chgData name="Hillaire, Sebastien" userId="d430dcbf-e403-4ee4-b209-9be70bc33619" providerId="ADAL" clId="{919EF695-C16E-4889-871B-7E1D58C6E74F}" dt="2018-03-08T07:44:52.089" v="355" actId="164"/>
          <ac:cxnSpMkLst>
            <pc:docMk/>
            <pc:sldMk cId="3713281908" sldId="452"/>
            <ac:cxnSpMk id="31" creationId="{3CB746F6-A74F-47AD-85DA-8C7EE0562A3B}"/>
          </ac:cxnSpMkLst>
        </pc:cxnChg>
        <pc:cxnChg chg="add mod">
          <ac:chgData name="Hillaire, Sebastien" userId="d430dcbf-e403-4ee4-b209-9be70bc33619" providerId="ADAL" clId="{919EF695-C16E-4889-871B-7E1D58C6E74F}" dt="2018-03-15T07:32:41.129" v="5083" actId="1582"/>
          <ac:cxnSpMkLst>
            <pc:docMk/>
            <pc:sldMk cId="3713281908" sldId="452"/>
            <ac:cxnSpMk id="36" creationId="{CDB6604E-67F7-4A64-85E2-43DE2899AA5E}"/>
          </ac:cxnSpMkLst>
        </pc:cxnChg>
        <pc:cxnChg chg="add mod">
          <ac:chgData name="Hillaire, Sebastien" userId="d430dcbf-e403-4ee4-b209-9be70bc33619" providerId="ADAL" clId="{919EF695-C16E-4889-871B-7E1D58C6E74F}" dt="2018-03-15T07:31:16.886" v="5075" actId="1582"/>
          <ac:cxnSpMkLst>
            <pc:docMk/>
            <pc:sldMk cId="3713281908" sldId="452"/>
            <ac:cxnSpMk id="42" creationId="{F59DCF4A-8A62-4247-A951-7A5DE79A18DA}"/>
          </ac:cxnSpMkLst>
        </pc:cxnChg>
        <pc:cxnChg chg="add mod">
          <ac:chgData name="Hillaire, Sebastien" userId="d430dcbf-e403-4ee4-b209-9be70bc33619" providerId="ADAL" clId="{919EF695-C16E-4889-871B-7E1D58C6E74F}" dt="2018-03-15T07:31:42.480" v="5079" actId="14100"/>
          <ac:cxnSpMkLst>
            <pc:docMk/>
            <pc:sldMk cId="3713281908" sldId="452"/>
            <ac:cxnSpMk id="45" creationId="{9E379B51-B53A-4832-8E01-F751F043F6A6}"/>
          </ac:cxnSpMkLst>
        </pc:cxnChg>
        <pc:cxnChg chg="add mod">
          <ac:chgData name="Hillaire, Sebastien" userId="d430dcbf-e403-4ee4-b209-9be70bc33619" providerId="ADAL" clId="{919EF695-C16E-4889-871B-7E1D58C6E74F}" dt="2018-03-15T07:31:16.886" v="5075" actId="1582"/>
          <ac:cxnSpMkLst>
            <pc:docMk/>
            <pc:sldMk cId="3713281908" sldId="452"/>
            <ac:cxnSpMk id="47" creationId="{200945C4-7C57-4CF9-96B4-D2AD2238BD79}"/>
          </ac:cxnSpMkLst>
        </pc:cxnChg>
        <pc:cxnChg chg="add mod">
          <ac:chgData name="Hillaire, Sebastien" userId="d430dcbf-e403-4ee4-b209-9be70bc33619" providerId="ADAL" clId="{919EF695-C16E-4889-871B-7E1D58C6E74F}" dt="2018-03-15T07:31:45.257" v="5080" actId="14100"/>
          <ac:cxnSpMkLst>
            <pc:docMk/>
            <pc:sldMk cId="3713281908" sldId="452"/>
            <ac:cxnSpMk id="50" creationId="{32B073AE-9772-48E8-B31D-29D512F6A374}"/>
          </ac:cxnSpMkLst>
        </pc:cxnChg>
        <pc:cxnChg chg="add mod">
          <ac:chgData name="Hillaire, Sebastien" userId="d430dcbf-e403-4ee4-b209-9be70bc33619" providerId="ADAL" clId="{919EF695-C16E-4889-871B-7E1D58C6E74F}" dt="2018-03-15T07:31:16.886" v="5075" actId="1582"/>
          <ac:cxnSpMkLst>
            <pc:docMk/>
            <pc:sldMk cId="3713281908" sldId="452"/>
            <ac:cxnSpMk id="54" creationId="{237DCAEF-7768-45F1-917A-12EE4FF593AA}"/>
          </ac:cxnSpMkLst>
        </pc:cxnChg>
        <pc:cxnChg chg="add mod">
          <ac:chgData name="Hillaire, Sebastien" userId="d430dcbf-e403-4ee4-b209-9be70bc33619" providerId="ADAL" clId="{919EF695-C16E-4889-871B-7E1D58C6E74F}" dt="2018-03-15T07:31:16.886" v="5075" actId="1582"/>
          <ac:cxnSpMkLst>
            <pc:docMk/>
            <pc:sldMk cId="3713281908" sldId="452"/>
            <ac:cxnSpMk id="57" creationId="{47E88F4D-FFA3-4A28-B589-DE57FF15983C}"/>
          </ac:cxnSpMkLst>
        </pc:cxnChg>
        <pc:cxnChg chg="add mod">
          <ac:chgData name="Hillaire, Sebastien" userId="d430dcbf-e403-4ee4-b209-9be70bc33619" providerId="ADAL" clId="{919EF695-C16E-4889-871B-7E1D58C6E74F}" dt="2018-03-15T07:31:38.724" v="5078" actId="14100"/>
          <ac:cxnSpMkLst>
            <pc:docMk/>
            <pc:sldMk cId="3713281908" sldId="452"/>
            <ac:cxnSpMk id="60" creationId="{A2CF5015-3888-4C63-B2EE-128D7985F1E7}"/>
          </ac:cxnSpMkLst>
        </pc:cxnChg>
      </pc:sldChg>
      <pc:sldChg chg="addSp delSp modSp addCm delCm">
        <pc:chgData name="Hillaire, Sebastien" userId="d430dcbf-e403-4ee4-b209-9be70bc33619" providerId="ADAL" clId="{919EF695-C16E-4889-871B-7E1D58C6E74F}" dt="2018-03-16T14:46:13.600" v="6272" actId="20577"/>
        <pc:sldMkLst>
          <pc:docMk/>
          <pc:sldMk cId="885720904" sldId="453"/>
        </pc:sldMkLst>
        <pc:spChg chg="mod">
          <ac:chgData name="Hillaire, Sebastien" userId="d430dcbf-e403-4ee4-b209-9be70bc33619" providerId="ADAL" clId="{919EF695-C16E-4889-871B-7E1D58C6E74F}" dt="2018-03-16T14:41:54.245" v="6246" actId="20577"/>
          <ac:spMkLst>
            <pc:docMk/>
            <pc:sldMk cId="885720904" sldId="453"/>
            <ac:spMk id="2" creationId="{33E40331-9EAF-435A-B8BA-3C53282832B4}"/>
          </ac:spMkLst>
        </pc:spChg>
        <pc:spChg chg="mod">
          <ac:chgData name="Hillaire, Sebastien" userId="d430dcbf-e403-4ee4-b209-9be70bc33619" providerId="ADAL" clId="{919EF695-C16E-4889-871B-7E1D58C6E74F}" dt="2018-03-16T14:46:13.600" v="6272" actId="20577"/>
          <ac:spMkLst>
            <pc:docMk/>
            <pc:sldMk cId="885720904" sldId="453"/>
            <ac:spMk id="3" creationId="{3262D946-01CD-4648-902D-24E5B61ECBD7}"/>
          </ac:spMkLst>
        </pc:spChg>
        <pc:spChg chg="add del mod">
          <ac:chgData name="Hillaire, Sebastien" userId="d430dcbf-e403-4ee4-b209-9be70bc33619" providerId="ADAL" clId="{919EF695-C16E-4889-871B-7E1D58C6E74F}" dt="2018-03-09T07:44:25.786" v="3470" actId="478"/>
          <ac:spMkLst>
            <pc:docMk/>
            <pc:sldMk cId="885720904" sldId="453"/>
            <ac:spMk id="5" creationId="{2CFFFD25-E246-4500-BD80-181A6066F3FC}"/>
          </ac:spMkLst>
        </pc:spChg>
        <pc:picChg chg="mod">
          <ac:chgData name="Hillaire, Sebastien" userId="d430dcbf-e403-4ee4-b209-9be70bc33619" providerId="ADAL" clId="{919EF695-C16E-4889-871B-7E1D58C6E74F}" dt="2018-03-15T07:26:17.178" v="5068" actId="1076"/>
          <ac:picMkLst>
            <pc:docMk/>
            <pc:sldMk cId="885720904" sldId="453"/>
            <ac:picMk id="5" creationId="{5F28EE4B-66BC-4F1C-ACFC-1EC3A4302B28}"/>
          </ac:picMkLst>
        </pc:picChg>
        <pc:picChg chg="add mod">
          <ac:chgData name="Hillaire, Sebastien" userId="d430dcbf-e403-4ee4-b209-9be70bc33619" providerId="ADAL" clId="{919EF695-C16E-4889-871B-7E1D58C6E74F}" dt="2018-03-15T07:35:16.476" v="5202" actId="1076"/>
          <ac:picMkLst>
            <pc:docMk/>
            <pc:sldMk cId="885720904" sldId="453"/>
            <ac:picMk id="8" creationId="{0762D8C8-BFAC-4DF4-BF05-F559EB8CC38A}"/>
          </ac:picMkLst>
        </pc:picChg>
      </pc:sldChg>
      <pc:sldChg chg="addSp modSp del ord">
        <pc:chgData name="Hillaire, Sebastien" userId="d430dcbf-e403-4ee4-b209-9be70bc33619" providerId="ADAL" clId="{919EF695-C16E-4889-871B-7E1D58C6E74F}" dt="2018-03-16T13:22:38.826" v="5964" actId="2696"/>
        <pc:sldMkLst>
          <pc:docMk/>
          <pc:sldMk cId="2007992293" sldId="456"/>
        </pc:sldMkLst>
        <pc:spChg chg="mod">
          <ac:chgData name="Hillaire, Sebastien" userId="d430dcbf-e403-4ee4-b209-9be70bc33619" providerId="ADAL" clId="{919EF695-C16E-4889-871B-7E1D58C6E74F}" dt="2018-03-08T14:58:04.771" v="2780" actId="5793"/>
          <ac:spMkLst>
            <pc:docMk/>
            <pc:sldMk cId="2007992293" sldId="456"/>
            <ac:spMk id="2" creationId="{33E40331-9EAF-435A-B8BA-3C53282832B4}"/>
          </ac:spMkLst>
        </pc:spChg>
        <pc:spChg chg="add mod">
          <ac:chgData name="Hillaire, Sebastien" userId="d430dcbf-e403-4ee4-b209-9be70bc33619" providerId="ADAL" clId="{919EF695-C16E-4889-871B-7E1D58C6E74F}" dt="2018-03-08T15:01:37.937" v="2792" actId="20577"/>
          <ac:spMkLst>
            <pc:docMk/>
            <pc:sldMk cId="2007992293" sldId="456"/>
            <ac:spMk id="5" creationId="{582BB43A-CE59-463B-BA53-C40A29110E6F}"/>
          </ac:spMkLst>
        </pc:spChg>
      </pc:sldChg>
      <pc:sldChg chg="addSp delSp modSp del">
        <pc:chgData name="Hillaire, Sebastien" userId="d430dcbf-e403-4ee4-b209-9be70bc33619" providerId="ADAL" clId="{919EF695-C16E-4889-871B-7E1D58C6E74F}" dt="2018-03-16T13:22:51.083" v="5977" actId="2696"/>
        <pc:sldMkLst>
          <pc:docMk/>
          <pc:sldMk cId="2800551663" sldId="457"/>
        </pc:sldMkLst>
        <pc:spChg chg="mod">
          <ac:chgData name="Hillaire, Sebastien" userId="d430dcbf-e403-4ee4-b209-9be70bc33619" providerId="ADAL" clId="{919EF695-C16E-4889-871B-7E1D58C6E74F}" dt="2018-03-16T13:22:42.316" v="5974" actId="20577"/>
          <ac:spMkLst>
            <pc:docMk/>
            <pc:sldMk cId="2800551663" sldId="457"/>
            <ac:spMk id="2" creationId="{33E40331-9EAF-435A-B8BA-3C53282832B4}"/>
          </ac:spMkLst>
        </pc:spChg>
        <pc:spChg chg="mod">
          <ac:chgData name="Hillaire, Sebastien" userId="d430dcbf-e403-4ee4-b209-9be70bc33619" providerId="ADAL" clId="{919EF695-C16E-4889-871B-7E1D58C6E74F}" dt="2018-03-16T13:22:46.700" v="5975" actId="20577"/>
          <ac:spMkLst>
            <pc:docMk/>
            <pc:sldMk cId="2800551663" sldId="457"/>
            <ac:spMk id="3" creationId="{3262D946-01CD-4648-902D-24E5B61ECBD7}"/>
          </ac:spMkLst>
        </pc:spChg>
        <pc:spChg chg="add del mod">
          <ac:chgData name="Hillaire, Sebastien" userId="d430dcbf-e403-4ee4-b209-9be70bc33619" providerId="ADAL" clId="{919EF695-C16E-4889-871B-7E1D58C6E74F}" dt="2018-03-16T13:22:48.553" v="5976" actId="478"/>
          <ac:spMkLst>
            <pc:docMk/>
            <pc:sldMk cId="2800551663" sldId="457"/>
            <ac:spMk id="5" creationId="{7F5DF354-DB6D-4FBE-BD38-BCCE6F03272D}"/>
          </ac:spMkLst>
        </pc:spChg>
      </pc:sldChg>
      <pc:sldChg chg="addSp del">
        <pc:chgData name="Hillaire, Sebastien" userId="d430dcbf-e403-4ee4-b209-9be70bc33619" providerId="ADAL" clId="{919EF695-C16E-4889-871B-7E1D58C6E74F}" dt="2018-03-16T13:14:20.655" v="5786" actId="2696"/>
        <pc:sldMkLst>
          <pc:docMk/>
          <pc:sldMk cId="3662693860" sldId="458"/>
        </pc:sldMkLst>
        <pc:spChg chg="add">
          <ac:chgData name="Hillaire, Sebastien" userId="d430dcbf-e403-4ee4-b209-9be70bc33619" providerId="ADAL" clId="{919EF695-C16E-4889-871B-7E1D58C6E74F}" dt="2018-03-08T10:11:34.187" v="1550" actId="20577"/>
          <ac:spMkLst>
            <pc:docMk/>
            <pc:sldMk cId="3662693860" sldId="458"/>
            <ac:spMk id="5" creationId="{46465CFD-947A-4E51-B7E0-11D720F46507}"/>
          </ac:spMkLst>
        </pc:spChg>
      </pc:sldChg>
      <pc:sldChg chg="addSp del">
        <pc:chgData name="Hillaire, Sebastien" userId="d430dcbf-e403-4ee4-b209-9be70bc33619" providerId="ADAL" clId="{919EF695-C16E-4889-871B-7E1D58C6E74F}" dt="2018-03-16T13:14:18.849" v="5785" actId="2696"/>
        <pc:sldMkLst>
          <pc:docMk/>
          <pc:sldMk cId="2311525632" sldId="459"/>
        </pc:sldMkLst>
        <pc:spChg chg="add">
          <ac:chgData name="Hillaire, Sebastien" userId="d430dcbf-e403-4ee4-b209-9be70bc33619" providerId="ADAL" clId="{919EF695-C16E-4889-871B-7E1D58C6E74F}" dt="2018-03-08T10:11:35.011" v="1551" actId="20577"/>
          <ac:spMkLst>
            <pc:docMk/>
            <pc:sldMk cId="2311525632" sldId="459"/>
            <ac:spMk id="5" creationId="{9C73D271-DB5C-44C4-A3C3-465F8DC923C6}"/>
          </ac:spMkLst>
        </pc:spChg>
      </pc:sldChg>
      <pc:sldChg chg="addSp delSp modSp add modAnim">
        <pc:chgData name="Hillaire, Sebastien" userId="d430dcbf-e403-4ee4-b209-9be70bc33619" providerId="ADAL" clId="{919EF695-C16E-4889-871B-7E1D58C6E74F}" dt="2018-03-16T17:29:17.146" v="6616" actId="6549"/>
        <pc:sldMkLst>
          <pc:docMk/>
          <pc:sldMk cId="3704593947" sldId="462"/>
        </pc:sldMkLst>
        <pc:spChg chg="mod">
          <ac:chgData name="Hillaire, Sebastien" userId="d430dcbf-e403-4ee4-b209-9be70bc33619" providerId="ADAL" clId="{919EF695-C16E-4889-871B-7E1D58C6E74F}" dt="2018-03-16T13:01:55.276" v="5758" actId="6549"/>
          <ac:spMkLst>
            <pc:docMk/>
            <pc:sldMk cId="3704593947" sldId="462"/>
            <ac:spMk id="2" creationId="{33E40331-9EAF-435A-B8BA-3C53282832B4}"/>
          </ac:spMkLst>
        </pc:spChg>
        <pc:spChg chg="mod">
          <ac:chgData name="Hillaire, Sebastien" userId="d430dcbf-e403-4ee4-b209-9be70bc33619" providerId="ADAL" clId="{919EF695-C16E-4889-871B-7E1D58C6E74F}" dt="2018-03-16T17:29:17.146" v="6616" actId="6549"/>
          <ac:spMkLst>
            <pc:docMk/>
            <pc:sldMk cId="3704593947" sldId="462"/>
            <ac:spMk id="3" creationId="{3262D946-01CD-4648-902D-24E5B61ECBD7}"/>
          </ac:spMkLst>
        </pc:spChg>
        <pc:spChg chg="mod">
          <ac:chgData name="Hillaire, Sebastien" userId="d430dcbf-e403-4ee4-b209-9be70bc33619" providerId="ADAL" clId="{919EF695-C16E-4889-871B-7E1D58C6E74F}" dt="2018-03-08T13:13:41.333" v="2064" actId="1076"/>
          <ac:spMkLst>
            <pc:docMk/>
            <pc:sldMk cId="3704593947" sldId="462"/>
            <ac:spMk id="4" creationId="{46C73ED6-E32F-49C6-B205-F541E6A54C6A}"/>
          </ac:spMkLst>
        </pc:spChg>
        <pc:spChg chg="add del mod">
          <ac:chgData name="Hillaire, Sebastien" userId="d430dcbf-e403-4ee4-b209-9be70bc33619" providerId="ADAL" clId="{919EF695-C16E-4889-871B-7E1D58C6E74F}" dt="2018-03-08T13:13:00.909" v="2052" actId="478"/>
          <ac:spMkLst>
            <pc:docMk/>
            <pc:sldMk cId="3704593947" sldId="462"/>
            <ac:spMk id="5" creationId="{CEABDE9F-250D-43B4-B61E-072DB3A8511C}"/>
          </ac:spMkLst>
        </pc:spChg>
        <pc:picChg chg="add mod">
          <ac:chgData name="Hillaire, Sebastien" userId="d430dcbf-e403-4ee4-b209-9be70bc33619" providerId="ADAL" clId="{919EF695-C16E-4889-871B-7E1D58C6E74F}" dt="2018-03-08T13:14:35.524" v="2082" actId="1076"/>
          <ac:picMkLst>
            <pc:docMk/>
            <pc:sldMk cId="3704593947" sldId="462"/>
            <ac:picMk id="7" creationId="{017EAD8D-B0F7-42ED-A7F0-47FA8E20B118}"/>
          </ac:picMkLst>
        </pc:picChg>
        <pc:picChg chg="add mod">
          <ac:chgData name="Hillaire, Sebastien" userId="d430dcbf-e403-4ee4-b209-9be70bc33619" providerId="ADAL" clId="{919EF695-C16E-4889-871B-7E1D58C6E74F}" dt="2018-03-08T13:14:38.059" v="2083" actId="14100"/>
          <ac:picMkLst>
            <pc:docMk/>
            <pc:sldMk cId="3704593947" sldId="462"/>
            <ac:picMk id="9" creationId="{4AD82E15-7CC8-423B-A1D4-41B634A37F3F}"/>
          </ac:picMkLst>
        </pc:picChg>
      </pc:sldChg>
      <pc:sldChg chg="addSp delSp modSp ord delAnim modAnim delCm">
        <pc:chgData name="Hillaire, Sebastien" userId="d430dcbf-e403-4ee4-b209-9be70bc33619" providerId="ADAL" clId="{919EF695-C16E-4889-871B-7E1D58C6E74F}" dt="2018-03-16T17:33:14.410" v="6620" actId="20577"/>
        <pc:sldMkLst>
          <pc:docMk/>
          <pc:sldMk cId="165356235" sldId="463"/>
        </pc:sldMkLst>
        <pc:spChg chg="mod">
          <ac:chgData name="Hillaire, Sebastien" userId="d430dcbf-e403-4ee4-b209-9be70bc33619" providerId="ADAL" clId="{919EF695-C16E-4889-871B-7E1D58C6E74F}" dt="2018-03-16T17:33:14.410" v="6620" actId="20577"/>
          <ac:spMkLst>
            <pc:docMk/>
            <pc:sldMk cId="165356235" sldId="463"/>
            <ac:spMk id="3" creationId="{5A3D2AEC-0282-485F-8F82-CC36B5053015}"/>
          </ac:spMkLst>
        </pc:spChg>
        <pc:spChg chg="mod">
          <ac:chgData name="Hillaire, Sebastien" userId="d430dcbf-e403-4ee4-b209-9be70bc33619" providerId="ADAL" clId="{919EF695-C16E-4889-871B-7E1D58C6E74F}" dt="2018-03-15T13:15:52.591" v="5393" actId="1035"/>
          <ac:spMkLst>
            <pc:docMk/>
            <pc:sldMk cId="165356235" sldId="463"/>
            <ac:spMk id="4" creationId="{43B0BB5F-E3E5-4B63-A791-680AED026468}"/>
          </ac:spMkLst>
        </pc:spChg>
        <pc:spChg chg="add mod">
          <ac:chgData name="Hillaire, Sebastien" userId="d430dcbf-e403-4ee4-b209-9be70bc33619" providerId="ADAL" clId="{919EF695-C16E-4889-871B-7E1D58C6E74F}" dt="2018-03-16T15:27:07.860" v="6570" actId="20577"/>
          <ac:spMkLst>
            <pc:docMk/>
            <pc:sldMk cId="165356235" sldId="463"/>
            <ac:spMk id="6" creationId="{C6B0994F-5C8E-4F4F-8678-CB8883BBCF38}"/>
          </ac:spMkLst>
        </pc:spChg>
        <pc:spChg chg="mod">
          <ac:chgData name="Hillaire, Sebastien" userId="d430dcbf-e403-4ee4-b209-9be70bc33619" providerId="ADAL" clId="{919EF695-C16E-4889-871B-7E1D58C6E74F}" dt="2018-03-08T15:06:36.554" v="2822" actId="20577"/>
          <ac:spMkLst>
            <pc:docMk/>
            <pc:sldMk cId="165356235" sldId="463"/>
            <ac:spMk id="6" creationId="{DF9A99AF-FE48-4991-851A-A718CA120542}"/>
          </ac:spMkLst>
        </pc:spChg>
        <pc:grpChg chg="del mod">
          <ac:chgData name="Hillaire, Sebastien" userId="d430dcbf-e403-4ee4-b209-9be70bc33619" providerId="ADAL" clId="{919EF695-C16E-4889-871B-7E1D58C6E74F}" dt="2018-03-16T15:03:36.734" v="6390" actId="478"/>
          <ac:grpSpMkLst>
            <pc:docMk/>
            <pc:sldMk cId="165356235" sldId="463"/>
            <ac:grpSpMk id="75" creationId="{0894973A-9682-4C0C-A18A-CD8BFFE58A43}"/>
          </ac:grpSpMkLst>
        </pc:grpChg>
        <pc:picChg chg="add mod modCrop">
          <ac:chgData name="Hillaire, Sebastien" userId="d430dcbf-e403-4ee4-b209-9be70bc33619" providerId="ADAL" clId="{919EF695-C16E-4889-871B-7E1D58C6E74F}" dt="2018-03-16T15:25:11.923" v="6533" actId="1076"/>
          <ac:picMkLst>
            <pc:docMk/>
            <pc:sldMk cId="165356235" sldId="463"/>
            <ac:picMk id="5" creationId="{B891B27F-433F-4299-AD49-956EF8CE1C25}"/>
          </ac:picMkLst>
        </pc:picChg>
      </pc:sldChg>
      <pc:sldChg chg="addSp delSp modSp add modAnim">
        <pc:chgData name="Hillaire, Sebastien" userId="d430dcbf-e403-4ee4-b209-9be70bc33619" providerId="ADAL" clId="{919EF695-C16E-4889-871B-7E1D58C6E74F}" dt="2018-03-16T10:10:54.959" v="5472" actId="20577"/>
        <pc:sldMkLst>
          <pc:docMk/>
          <pc:sldMk cId="1108520217" sldId="464"/>
        </pc:sldMkLst>
        <pc:spChg chg="mod">
          <ac:chgData name="Hillaire, Sebastien" userId="d430dcbf-e403-4ee4-b209-9be70bc33619" providerId="ADAL" clId="{919EF695-C16E-4889-871B-7E1D58C6E74F}" dt="2018-03-08T09:50:44.181" v="1415" actId="1076"/>
          <ac:spMkLst>
            <pc:docMk/>
            <pc:sldMk cId="1108520217" sldId="464"/>
            <ac:spMk id="2" creationId="{33E40331-9EAF-435A-B8BA-3C53282832B4}"/>
          </ac:spMkLst>
        </pc:spChg>
        <pc:spChg chg="mod">
          <ac:chgData name="Hillaire, Sebastien" userId="d430dcbf-e403-4ee4-b209-9be70bc33619" providerId="ADAL" clId="{919EF695-C16E-4889-871B-7E1D58C6E74F}" dt="2018-03-08T14:47:21.657" v="2741" actId="20577"/>
          <ac:spMkLst>
            <pc:docMk/>
            <pc:sldMk cId="1108520217" sldId="464"/>
            <ac:spMk id="3" creationId="{3262D946-01CD-4648-902D-24E5B61ECBD7}"/>
          </ac:spMkLst>
        </pc:spChg>
        <pc:spChg chg="add mod">
          <ac:chgData name="Hillaire, Sebastien" userId="d430dcbf-e403-4ee4-b209-9be70bc33619" providerId="ADAL" clId="{919EF695-C16E-4889-871B-7E1D58C6E74F}" dt="2018-03-08T09:54:46.748" v="1466" actId="1035"/>
          <ac:spMkLst>
            <pc:docMk/>
            <pc:sldMk cId="1108520217" sldId="464"/>
            <ac:spMk id="9" creationId="{8603B05E-2652-4559-A1D6-ED46F312C77C}"/>
          </ac:spMkLst>
        </pc:spChg>
        <pc:spChg chg="add mod">
          <ac:chgData name="Hillaire, Sebastien" userId="d430dcbf-e403-4ee4-b209-9be70bc33619" providerId="ADAL" clId="{919EF695-C16E-4889-871B-7E1D58C6E74F}" dt="2018-03-08T09:54:46.748" v="1466" actId="1035"/>
          <ac:spMkLst>
            <pc:docMk/>
            <pc:sldMk cId="1108520217" sldId="464"/>
            <ac:spMk id="10" creationId="{58CB84C5-AF37-4066-9C78-6F9E3617B0B8}"/>
          </ac:spMkLst>
        </pc:spChg>
        <pc:spChg chg="add mod">
          <ac:chgData name="Hillaire, Sebastien" userId="d430dcbf-e403-4ee4-b209-9be70bc33619" providerId="ADAL" clId="{919EF695-C16E-4889-871B-7E1D58C6E74F}" dt="2018-03-08T09:54:46.748" v="1466" actId="1035"/>
          <ac:spMkLst>
            <pc:docMk/>
            <pc:sldMk cId="1108520217" sldId="464"/>
            <ac:spMk id="15" creationId="{8E7CE908-4A61-4E61-BE76-47D60E811364}"/>
          </ac:spMkLst>
        </pc:spChg>
        <pc:spChg chg="add mod">
          <ac:chgData name="Hillaire, Sebastien" userId="d430dcbf-e403-4ee4-b209-9be70bc33619" providerId="ADAL" clId="{919EF695-C16E-4889-871B-7E1D58C6E74F}" dt="2018-03-08T09:56:15.419" v="1475" actId="14100"/>
          <ac:spMkLst>
            <pc:docMk/>
            <pc:sldMk cId="1108520217" sldId="464"/>
            <ac:spMk id="16" creationId="{4221E166-C62A-48E5-AAC0-98BE45ACE684}"/>
          </ac:spMkLst>
        </pc:spChg>
        <pc:spChg chg="add mod">
          <ac:chgData name="Hillaire, Sebastien" userId="d430dcbf-e403-4ee4-b209-9be70bc33619" providerId="ADAL" clId="{919EF695-C16E-4889-871B-7E1D58C6E74F}" dt="2018-03-14T13:20:11.888" v="4518" actId="1036"/>
          <ac:spMkLst>
            <pc:docMk/>
            <pc:sldMk cId="1108520217" sldId="464"/>
            <ac:spMk id="17" creationId="{6763B6A8-7F99-4DBB-9492-27DF172C73EE}"/>
          </ac:spMkLst>
        </pc:spChg>
        <pc:spChg chg="add mod">
          <ac:chgData name="Hillaire, Sebastien" userId="d430dcbf-e403-4ee4-b209-9be70bc33619" providerId="ADAL" clId="{919EF695-C16E-4889-871B-7E1D58C6E74F}" dt="2018-03-08T09:54:46.748" v="1466" actId="1035"/>
          <ac:spMkLst>
            <pc:docMk/>
            <pc:sldMk cId="1108520217" sldId="464"/>
            <ac:spMk id="18" creationId="{D6789F3E-E00A-433E-B61D-D6AE0026D127}"/>
          </ac:spMkLst>
        </pc:spChg>
        <pc:spChg chg="add mod">
          <ac:chgData name="Hillaire, Sebastien" userId="d430dcbf-e403-4ee4-b209-9be70bc33619" providerId="ADAL" clId="{919EF695-C16E-4889-871B-7E1D58C6E74F}" dt="2018-03-08T09:54:46.748" v="1466" actId="1035"/>
          <ac:spMkLst>
            <pc:docMk/>
            <pc:sldMk cId="1108520217" sldId="464"/>
            <ac:spMk id="21" creationId="{6A67FCB3-2A14-4217-9C7B-7797391FD79D}"/>
          </ac:spMkLst>
        </pc:spChg>
        <pc:spChg chg="add mod">
          <ac:chgData name="Hillaire, Sebastien" userId="d430dcbf-e403-4ee4-b209-9be70bc33619" providerId="ADAL" clId="{919EF695-C16E-4889-871B-7E1D58C6E74F}" dt="2018-03-08T09:54:46.748" v="1466" actId="1035"/>
          <ac:spMkLst>
            <pc:docMk/>
            <pc:sldMk cId="1108520217" sldId="464"/>
            <ac:spMk id="22" creationId="{53E774C2-7313-4F2B-96CF-75763D879FB2}"/>
          </ac:spMkLst>
        </pc:spChg>
        <pc:spChg chg="add mod">
          <ac:chgData name="Hillaire, Sebastien" userId="d430dcbf-e403-4ee4-b209-9be70bc33619" providerId="ADAL" clId="{919EF695-C16E-4889-871B-7E1D58C6E74F}" dt="2018-03-08T09:54:46.748" v="1466" actId="1035"/>
          <ac:spMkLst>
            <pc:docMk/>
            <pc:sldMk cId="1108520217" sldId="464"/>
            <ac:spMk id="23" creationId="{64A99F4D-62F8-4DE4-A4BF-3A98F71EC59D}"/>
          </ac:spMkLst>
        </pc:spChg>
        <pc:spChg chg="add mod">
          <ac:chgData name="Hillaire, Sebastien" userId="d430dcbf-e403-4ee4-b209-9be70bc33619" providerId="ADAL" clId="{919EF695-C16E-4889-871B-7E1D58C6E74F}" dt="2018-03-08T09:54:46.748" v="1466" actId="1035"/>
          <ac:spMkLst>
            <pc:docMk/>
            <pc:sldMk cId="1108520217" sldId="464"/>
            <ac:spMk id="24" creationId="{D79B4CAD-5424-46F8-A569-E4AD8D23A748}"/>
          </ac:spMkLst>
        </pc:spChg>
        <pc:spChg chg="add mod">
          <ac:chgData name="Hillaire, Sebastien" userId="d430dcbf-e403-4ee4-b209-9be70bc33619" providerId="ADAL" clId="{919EF695-C16E-4889-871B-7E1D58C6E74F}" dt="2018-03-08T09:54:46.748" v="1466" actId="1035"/>
          <ac:spMkLst>
            <pc:docMk/>
            <pc:sldMk cId="1108520217" sldId="464"/>
            <ac:spMk id="26" creationId="{FBDB46D5-709B-44C5-A584-EE1903C3625D}"/>
          </ac:spMkLst>
        </pc:spChg>
        <pc:spChg chg="add mod">
          <ac:chgData name="Hillaire, Sebastien" userId="d430dcbf-e403-4ee4-b209-9be70bc33619" providerId="ADAL" clId="{919EF695-C16E-4889-871B-7E1D58C6E74F}" dt="2018-03-08T09:54:46.748" v="1466" actId="1035"/>
          <ac:spMkLst>
            <pc:docMk/>
            <pc:sldMk cId="1108520217" sldId="464"/>
            <ac:spMk id="27" creationId="{BE5C1157-1322-4A4F-B676-1E71A8338D3E}"/>
          </ac:spMkLst>
        </pc:spChg>
        <pc:spChg chg="add mod">
          <ac:chgData name="Hillaire, Sebastien" userId="d430dcbf-e403-4ee4-b209-9be70bc33619" providerId="ADAL" clId="{919EF695-C16E-4889-871B-7E1D58C6E74F}" dt="2018-03-08T09:54:46.748" v="1466" actId="1035"/>
          <ac:spMkLst>
            <pc:docMk/>
            <pc:sldMk cId="1108520217" sldId="464"/>
            <ac:spMk id="28" creationId="{3E82FC05-A77E-44D8-9322-ED3D7B1A0FDD}"/>
          </ac:spMkLst>
        </pc:spChg>
        <pc:spChg chg="add mod topLvl">
          <ac:chgData name="Hillaire, Sebastien" userId="d430dcbf-e403-4ee4-b209-9be70bc33619" providerId="ADAL" clId="{919EF695-C16E-4889-871B-7E1D58C6E74F}" dt="2018-03-08T10:10:07.107" v="1517" actId="164"/>
          <ac:spMkLst>
            <pc:docMk/>
            <pc:sldMk cId="1108520217" sldId="464"/>
            <ac:spMk id="30" creationId="{8ECF890A-BD83-4B9F-9150-34D64ABF9D26}"/>
          </ac:spMkLst>
        </pc:spChg>
        <pc:spChg chg="add mod">
          <ac:chgData name="Hillaire, Sebastien" userId="d430dcbf-e403-4ee4-b209-9be70bc33619" providerId="ADAL" clId="{919EF695-C16E-4889-871B-7E1D58C6E74F}" dt="2018-03-08T10:10:09.841" v="1518" actId="164"/>
          <ac:spMkLst>
            <pc:docMk/>
            <pc:sldMk cId="1108520217" sldId="464"/>
            <ac:spMk id="49" creationId="{F1E050C6-35F8-4A72-B32D-5DB22FFDC909}"/>
          </ac:spMkLst>
        </pc:spChg>
        <pc:grpChg chg="add mod">
          <ac:chgData name="Hillaire, Sebastien" userId="d430dcbf-e403-4ee4-b209-9be70bc33619" providerId="ADAL" clId="{919EF695-C16E-4889-871B-7E1D58C6E74F}" dt="2018-03-09T07:52:54.480" v="3689" actId="1036"/>
          <ac:grpSpMkLst>
            <pc:docMk/>
            <pc:sldMk cId="1108520217" sldId="464"/>
            <ac:grpSpMk id="13" creationId="{67BA00FC-96E6-434D-9891-8ED9DD521FB0}"/>
          </ac:grpSpMkLst>
        </pc:grpChg>
        <pc:grpChg chg="add mod">
          <ac:chgData name="Hillaire, Sebastien" userId="d430dcbf-e403-4ee4-b209-9be70bc33619" providerId="ADAL" clId="{919EF695-C16E-4889-871B-7E1D58C6E74F}" dt="2018-03-09T07:52:54.480" v="3689" actId="1036"/>
          <ac:grpSpMkLst>
            <pc:docMk/>
            <pc:sldMk cId="1108520217" sldId="464"/>
            <ac:grpSpMk id="14" creationId="{B908F125-5766-4439-B409-4F5FD1A6780D}"/>
          </ac:grpSpMkLst>
        </pc:grpChg>
        <pc:grpChg chg="add del mod">
          <ac:chgData name="Hillaire, Sebastien" userId="d430dcbf-e403-4ee4-b209-9be70bc33619" providerId="ADAL" clId="{919EF695-C16E-4889-871B-7E1D58C6E74F}" dt="2018-03-08T10:06:17.136" v="1478" actId="165"/>
          <ac:grpSpMkLst>
            <pc:docMk/>
            <pc:sldMk cId="1108520217" sldId="464"/>
            <ac:grpSpMk id="32" creationId="{56077DCB-09FB-4E8C-B6B3-FD9A948B0CC7}"/>
          </ac:grpSpMkLst>
        </pc:grpChg>
        <pc:grpChg chg="add del mod">
          <ac:chgData name="Hillaire, Sebastien" userId="d430dcbf-e403-4ee4-b209-9be70bc33619" providerId="ADAL" clId="{919EF695-C16E-4889-871B-7E1D58C6E74F}" dt="2018-03-08T10:06:10.433" v="1477" actId="478"/>
          <ac:grpSpMkLst>
            <pc:docMk/>
            <pc:sldMk cId="1108520217" sldId="464"/>
            <ac:grpSpMk id="35" creationId="{20B79A78-8DAA-4919-8659-5362571A41B2}"/>
          </ac:grpSpMkLst>
        </pc:grpChg>
        <pc:grpChg chg="add mod">
          <ac:chgData name="Hillaire, Sebastien" userId="d430dcbf-e403-4ee4-b209-9be70bc33619" providerId="ADAL" clId="{919EF695-C16E-4889-871B-7E1D58C6E74F}" dt="2018-03-08T10:10:07.107" v="1517" actId="164"/>
          <ac:grpSpMkLst>
            <pc:docMk/>
            <pc:sldMk cId="1108520217" sldId="464"/>
            <ac:grpSpMk id="46" creationId="{44F4887E-8285-47AA-8155-08A5ED59C458}"/>
          </ac:grpSpMkLst>
        </pc:grpChg>
        <pc:grpChg chg="add mod">
          <ac:chgData name="Hillaire, Sebastien" userId="d430dcbf-e403-4ee4-b209-9be70bc33619" providerId="ADAL" clId="{919EF695-C16E-4889-871B-7E1D58C6E74F}" dt="2018-03-08T10:10:09.841" v="1518" actId="164"/>
          <ac:grpSpMkLst>
            <pc:docMk/>
            <pc:sldMk cId="1108520217" sldId="464"/>
            <ac:grpSpMk id="48" creationId="{DBAC298F-5C10-487C-AA49-6822949EDE1D}"/>
          </ac:grpSpMkLst>
        </pc:grpChg>
        <pc:picChg chg="add mod modCrop">
          <ac:chgData name="Hillaire, Sebastien" userId="d430dcbf-e403-4ee4-b209-9be70bc33619" providerId="ADAL" clId="{919EF695-C16E-4889-871B-7E1D58C6E74F}" dt="2018-03-08T09:45:12.496" v="1351" actId="164"/>
          <ac:picMkLst>
            <pc:docMk/>
            <pc:sldMk cId="1108520217" sldId="464"/>
            <ac:picMk id="7" creationId="{850945F4-6BCA-4840-B5A1-C55B857734A8}"/>
          </ac:picMkLst>
        </pc:picChg>
        <pc:picChg chg="add mod modCrop">
          <ac:chgData name="Hillaire, Sebastien" userId="d430dcbf-e403-4ee4-b209-9be70bc33619" providerId="ADAL" clId="{919EF695-C16E-4889-871B-7E1D58C6E74F}" dt="2018-03-08T09:45:16.762" v="1352" actId="164"/>
          <ac:picMkLst>
            <pc:docMk/>
            <pc:sldMk cId="1108520217" sldId="464"/>
            <ac:picMk id="8" creationId="{F4DC147C-21B0-4796-B0ED-4A53CDFB3A33}"/>
          </ac:picMkLst>
        </pc:picChg>
        <pc:picChg chg="add del mod modCrop">
          <ac:chgData name="Hillaire, Sebastien" userId="d430dcbf-e403-4ee4-b209-9be70bc33619" providerId="ADAL" clId="{919EF695-C16E-4889-871B-7E1D58C6E74F}" dt="2018-03-08T09:37:29.292" v="1125" actId="20577"/>
          <ac:picMkLst>
            <pc:docMk/>
            <pc:sldMk cId="1108520217" sldId="464"/>
            <ac:picMk id="1026" creationId="{AE56A765-D837-4C40-A3D4-7290D9DB7C0B}"/>
          </ac:picMkLst>
        </pc:picChg>
        <pc:picChg chg="add del mod modCrop">
          <ac:chgData name="Hillaire, Sebastien" userId="d430dcbf-e403-4ee4-b209-9be70bc33619" providerId="ADAL" clId="{919EF695-C16E-4889-871B-7E1D58C6E74F}" dt="2018-03-08T09:37:29.292" v="1125" actId="20577"/>
          <ac:picMkLst>
            <pc:docMk/>
            <pc:sldMk cId="1108520217" sldId="464"/>
            <ac:picMk id="1027" creationId="{5CDAF130-DB94-483E-8FFC-AB7A56E712EB}"/>
          </ac:picMkLst>
        </pc:picChg>
        <pc:cxnChg chg="add mod">
          <ac:chgData name="Hillaire, Sebastien" userId="d430dcbf-e403-4ee4-b209-9be70bc33619" providerId="ADAL" clId="{919EF695-C16E-4889-871B-7E1D58C6E74F}" dt="2018-03-08T09:54:46.748" v="1466" actId="1035"/>
          <ac:cxnSpMkLst>
            <pc:docMk/>
            <pc:sldMk cId="1108520217" sldId="464"/>
            <ac:cxnSpMk id="6" creationId="{62C0E411-46F5-4FD7-9F66-011DE3AA2013}"/>
          </ac:cxnSpMkLst>
        </pc:cxnChg>
        <pc:cxnChg chg="add mod">
          <ac:chgData name="Hillaire, Sebastien" userId="d430dcbf-e403-4ee4-b209-9be70bc33619" providerId="ADAL" clId="{919EF695-C16E-4889-871B-7E1D58C6E74F}" dt="2018-03-08T09:54:46.748" v="1466" actId="1035"/>
          <ac:cxnSpMkLst>
            <pc:docMk/>
            <pc:sldMk cId="1108520217" sldId="464"/>
            <ac:cxnSpMk id="11" creationId="{09FF42B5-E309-4B29-B0C7-09E8B5C119AB}"/>
          </ac:cxnSpMkLst>
        </pc:cxnChg>
        <pc:cxnChg chg="add del mod">
          <ac:chgData name="Hillaire, Sebastien" userId="d430dcbf-e403-4ee4-b209-9be70bc33619" providerId="ADAL" clId="{919EF695-C16E-4889-871B-7E1D58C6E74F}" dt="2018-03-08T09:39:23.211" v="1191" actId="478"/>
          <ac:cxnSpMkLst>
            <pc:docMk/>
            <pc:sldMk cId="1108520217" sldId="464"/>
            <ac:cxnSpMk id="12" creationId="{08FE34B1-5517-4B1F-9BD4-AC517B0DF3D7}"/>
          </ac:cxnSpMkLst>
        </pc:cxnChg>
        <pc:cxnChg chg="add del mod topLvl">
          <ac:chgData name="Hillaire, Sebastien" userId="d430dcbf-e403-4ee4-b209-9be70bc33619" providerId="ADAL" clId="{919EF695-C16E-4889-871B-7E1D58C6E74F}" dt="2018-03-08T10:06:26.474" v="1479" actId="478"/>
          <ac:cxnSpMkLst>
            <pc:docMk/>
            <pc:sldMk cId="1108520217" sldId="464"/>
            <ac:cxnSpMk id="29" creationId="{06AB5E9D-FAB1-4A7F-B8C0-6C7EB7E45F4C}"/>
          </ac:cxnSpMkLst>
        </pc:cxnChg>
        <pc:cxnChg chg="add del mod">
          <ac:chgData name="Hillaire, Sebastien" userId="d430dcbf-e403-4ee4-b209-9be70bc33619" providerId="ADAL" clId="{919EF695-C16E-4889-871B-7E1D58C6E74F}" dt="2018-03-08T10:06:48.708" v="1483" actId="478"/>
          <ac:cxnSpMkLst>
            <pc:docMk/>
            <pc:sldMk cId="1108520217" sldId="464"/>
            <ac:cxnSpMk id="34" creationId="{471C4849-9F4D-4FDD-AE1A-51D1B3787D5C}"/>
          </ac:cxnSpMkLst>
        </pc:cxnChg>
        <pc:cxnChg chg="add del mod">
          <ac:chgData name="Hillaire, Sebastien" userId="d430dcbf-e403-4ee4-b209-9be70bc33619" providerId="ADAL" clId="{919EF695-C16E-4889-871B-7E1D58C6E74F}" dt="2018-03-08T10:10:07.107" v="1517" actId="164"/>
          <ac:cxnSpMkLst>
            <pc:docMk/>
            <pc:sldMk cId="1108520217" sldId="464"/>
            <ac:cxnSpMk id="41" creationId="{E39D74A4-FC65-4C26-9F2F-7F2CD7B4EA74}"/>
          </ac:cxnSpMkLst>
        </pc:cxnChg>
        <pc:cxnChg chg="add mod">
          <ac:chgData name="Hillaire, Sebastien" userId="d430dcbf-e403-4ee4-b209-9be70bc33619" providerId="ADAL" clId="{919EF695-C16E-4889-871B-7E1D58C6E74F}" dt="2018-03-08T10:10:35.762" v="1523" actId="14100"/>
          <ac:cxnSpMkLst>
            <pc:docMk/>
            <pc:sldMk cId="1108520217" sldId="464"/>
            <ac:cxnSpMk id="47" creationId="{6F0280DC-4131-443C-B1F1-328754EB644D}"/>
          </ac:cxnSpMkLst>
        </pc:cxnChg>
      </pc:sldChg>
      <pc:sldChg chg="addSp delSp modSp add modAnim">
        <pc:chgData name="Hillaire, Sebastien" userId="d430dcbf-e403-4ee4-b209-9be70bc33619" providerId="ADAL" clId="{919EF695-C16E-4889-871B-7E1D58C6E74F}" dt="2018-03-16T13:01:58.447" v="5759" actId="14100"/>
        <pc:sldMkLst>
          <pc:docMk/>
          <pc:sldMk cId="3172615157" sldId="465"/>
        </pc:sldMkLst>
        <pc:spChg chg="mod">
          <ac:chgData name="Hillaire, Sebastien" userId="d430dcbf-e403-4ee4-b209-9be70bc33619" providerId="ADAL" clId="{919EF695-C16E-4889-871B-7E1D58C6E74F}" dt="2018-03-16T13:01:58.447" v="5759" actId="14100"/>
          <ac:spMkLst>
            <pc:docMk/>
            <pc:sldMk cId="3172615157" sldId="465"/>
            <ac:spMk id="2" creationId="{33E40331-9EAF-435A-B8BA-3C53282832B4}"/>
          </ac:spMkLst>
        </pc:spChg>
        <pc:spChg chg="mod">
          <ac:chgData name="Hillaire, Sebastien" userId="d430dcbf-e403-4ee4-b209-9be70bc33619" providerId="ADAL" clId="{919EF695-C16E-4889-871B-7E1D58C6E74F}" dt="2018-03-13T14:58:31.640" v="3846" actId="20577"/>
          <ac:spMkLst>
            <pc:docMk/>
            <pc:sldMk cId="3172615157" sldId="465"/>
            <ac:spMk id="3" creationId="{3262D946-01CD-4648-902D-24E5B61ECBD7}"/>
          </ac:spMkLst>
        </pc:spChg>
        <pc:spChg chg="add del">
          <ac:chgData name="Hillaire, Sebastien" userId="d430dcbf-e403-4ee4-b209-9be70bc33619" providerId="ADAL" clId="{919EF695-C16E-4889-871B-7E1D58C6E74F}" dt="2018-03-08T13:14:09.584" v="2070" actId="478"/>
          <ac:spMkLst>
            <pc:docMk/>
            <pc:sldMk cId="3172615157" sldId="465"/>
            <ac:spMk id="5" creationId="{2C354D1A-0155-46D6-9BF8-E9389F68C414}"/>
          </ac:spMkLst>
        </pc:spChg>
        <pc:spChg chg="add del">
          <ac:chgData name="Hillaire, Sebastien" userId="d430dcbf-e403-4ee4-b209-9be70bc33619" providerId="ADAL" clId="{919EF695-C16E-4889-871B-7E1D58C6E74F}" dt="2018-03-08T13:15:44.175" v="2091" actId="478"/>
          <ac:spMkLst>
            <pc:docMk/>
            <pc:sldMk cId="3172615157" sldId="465"/>
            <ac:spMk id="12" creationId="{D308E298-AF82-42B6-A3EF-6F0388B3FD00}"/>
          </ac:spMkLst>
        </pc:spChg>
        <pc:picChg chg="add del mod">
          <ac:chgData name="Hillaire, Sebastien" userId="d430dcbf-e403-4ee4-b209-9be70bc33619" providerId="ADAL" clId="{919EF695-C16E-4889-871B-7E1D58C6E74F}" dt="2018-03-08T13:14:51.239" v="2085" actId="478"/>
          <ac:picMkLst>
            <pc:docMk/>
            <pc:sldMk cId="3172615157" sldId="465"/>
            <ac:picMk id="7" creationId="{233D9479-C6ED-4E17-A2A3-B2454C52B29A}"/>
          </ac:picMkLst>
        </pc:picChg>
        <pc:picChg chg="add del mod">
          <ac:chgData name="Hillaire, Sebastien" userId="d430dcbf-e403-4ee4-b209-9be70bc33619" providerId="ADAL" clId="{919EF695-C16E-4889-871B-7E1D58C6E74F}" dt="2018-03-08T13:14:51.719" v="2086" actId="478"/>
          <ac:picMkLst>
            <pc:docMk/>
            <pc:sldMk cId="3172615157" sldId="465"/>
            <ac:picMk id="9" creationId="{B692D454-8377-4B46-BC03-EA29A058553B}"/>
          </ac:picMkLst>
        </pc:picChg>
        <pc:picChg chg="add mod">
          <ac:chgData name="Hillaire, Sebastien" userId="d430dcbf-e403-4ee4-b209-9be70bc33619" providerId="ADAL" clId="{919EF695-C16E-4889-871B-7E1D58C6E74F}" dt="2018-03-08T13:15:08.763" v="2088" actId="14826"/>
          <ac:picMkLst>
            <pc:docMk/>
            <pc:sldMk cId="3172615157" sldId="465"/>
            <ac:picMk id="10" creationId="{A5BDFA43-3F7A-46A6-9E02-DDF9B46CB180}"/>
          </ac:picMkLst>
        </pc:picChg>
        <pc:picChg chg="add mod">
          <ac:chgData name="Hillaire, Sebastien" userId="d430dcbf-e403-4ee4-b209-9be70bc33619" providerId="ADAL" clId="{919EF695-C16E-4889-871B-7E1D58C6E74F}" dt="2018-03-08T13:15:16.820" v="2089" actId="14826"/>
          <ac:picMkLst>
            <pc:docMk/>
            <pc:sldMk cId="3172615157" sldId="465"/>
            <ac:picMk id="11" creationId="{F299BE9B-DD8C-4B17-A4C5-1E6FB7B26013}"/>
          </ac:picMkLst>
        </pc:picChg>
      </pc:sldChg>
      <pc:sldChg chg="modSp modAnim delCm">
        <pc:chgData name="Hillaire, Sebastien" userId="d430dcbf-e403-4ee4-b209-9be70bc33619" providerId="ADAL" clId="{919EF695-C16E-4889-871B-7E1D58C6E74F}" dt="2018-03-16T16:32:41.454" v="6587" actId="14100"/>
        <pc:sldMkLst>
          <pc:docMk/>
          <pc:sldMk cId="889976799" sldId="466"/>
        </pc:sldMkLst>
        <pc:spChg chg="mod">
          <ac:chgData name="Hillaire, Sebastien" userId="d430dcbf-e403-4ee4-b209-9be70bc33619" providerId="ADAL" clId="{919EF695-C16E-4889-871B-7E1D58C6E74F}" dt="2018-03-16T16:32:41.454" v="6587" actId="14100"/>
          <ac:spMkLst>
            <pc:docMk/>
            <pc:sldMk cId="889976799" sldId="466"/>
            <ac:spMk id="3" creationId="{5A3D2AEC-0282-485F-8F82-CC36B5053015}"/>
          </ac:spMkLst>
        </pc:spChg>
      </pc:sldChg>
      <pc:sldChg chg="modSp modAnim">
        <pc:chgData name="Hillaire, Sebastien" userId="d430dcbf-e403-4ee4-b209-9be70bc33619" providerId="ADAL" clId="{919EF695-C16E-4889-871B-7E1D58C6E74F}" dt="2018-03-16T14:05:45.172" v="6211" actId="14100"/>
        <pc:sldMkLst>
          <pc:docMk/>
          <pc:sldMk cId="2777651966" sldId="468"/>
        </pc:sldMkLst>
        <pc:spChg chg="mod">
          <ac:chgData name="Hillaire, Sebastien" userId="d430dcbf-e403-4ee4-b209-9be70bc33619" providerId="ADAL" clId="{919EF695-C16E-4889-871B-7E1D58C6E74F}" dt="2018-03-16T14:05:38.498" v="6210" actId="20577"/>
          <ac:spMkLst>
            <pc:docMk/>
            <pc:sldMk cId="2777651966" sldId="468"/>
            <ac:spMk id="3" creationId="{21B05C07-8570-4860-97D4-DA7389B768F0}"/>
          </ac:spMkLst>
        </pc:spChg>
      </pc:sldChg>
      <pc:sldChg chg="ord modTransition delCm">
        <pc:chgData name="Hillaire, Sebastien" userId="d430dcbf-e403-4ee4-b209-9be70bc33619" providerId="ADAL" clId="{919EF695-C16E-4889-871B-7E1D58C6E74F}" dt="2018-03-16T13:20:59.744" v="5961" actId="14100"/>
        <pc:sldMkLst>
          <pc:docMk/>
          <pc:sldMk cId="4012085761" sldId="469"/>
        </pc:sldMkLst>
      </pc:sldChg>
      <pc:sldChg chg="addSp delSp modSp">
        <pc:chgData name="Hillaire, Sebastien" userId="d430dcbf-e403-4ee4-b209-9be70bc33619" providerId="ADAL" clId="{919EF695-C16E-4889-871B-7E1D58C6E74F}" dt="2018-03-14T12:46:18.634" v="4425" actId="20577"/>
        <pc:sldMkLst>
          <pc:docMk/>
          <pc:sldMk cId="1014079719" sldId="470"/>
        </pc:sldMkLst>
        <pc:spChg chg="mod">
          <ac:chgData name="Hillaire, Sebastien" userId="d430dcbf-e403-4ee4-b209-9be70bc33619" providerId="ADAL" clId="{919EF695-C16E-4889-871B-7E1D58C6E74F}" dt="2018-03-14T12:46:18.634" v="4425" actId="20577"/>
          <ac:spMkLst>
            <pc:docMk/>
            <pc:sldMk cId="1014079719" sldId="470"/>
            <ac:spMk id="3" creationId="{21B05C07-8570-4860-97D4-DA7389B768F0}"/>
          </ac:spMkLst>
        </pc:spChg>
        <pc:spChg chg="add del mod">
          <ac:chgData name="Hillaire, Sebastien" userId="d430dcbf-e403-4ee4-b209-9be70bc33619" providerId="ADAL" clId="{919EF695-C16E-4889-871B-7E1D58C6E74F}" dt="2018-03-08T15:46:13.529" v="2836" actId="20577"/>
          <ac:spMkLst>
            <pc:docMk/>
            <pc:sldMk cId="1014079719" sldId="470"/>
            <ac:spMk id="6" creationId="{EE013653-0CA8-4A55-8AFB-85667E5F236F}"/>
          </ac:spMkLst>
        </pc:spChg>
        <pc:picChg chg="mod">
          <ac:chgData name="Hillaire, Sebastien" userId="d430dcbf-e403-4ee4-b209-9be70bc33619" providerId="ADAL" clId="{919EF695-C16E-4889-871B-7E1D58C6E74F}" dt="2018-03-08T14:52:13.894" v="2775" actId="1076"/>
          <ac:picMkLst>
            <pc:docMk/>
            <pc:sldMk cId="1014079719" sldId="470"/>
            <ac:picMk id="5" creationId="{8A86C3A1-2C34-43AE-88F0-5E89761A2FBE}"/>
          </ac:picMkLst>
        </pc:picChg>
      </pc:sldChg>
      <pc:sldChg chg="addSp delSp modSp add modAnim">
        <pc:chgData name="Hillaire, Sebastien" userId="d430dcbf-e403-4ee4-b209-9be70bc33619" providerId="ADAL" clId="{919EF695-C16E-4889-871B-7E1D58C6E74F}" dt="2018-03-16T16:32:10.476" v="6586" actId="14100"/>
        <pc:sldMkLst>
          <pc:docMk/>
          <pc:sldMk cId="3904999423" sldId="472"/>
        </pc:sldMkLst>
        <pc:spChg chg="mod">
          <ac:chgData name="Hillaire, Sebastien" userId="d430dcbf-e403-4ee4-b209-9be70bc33619" providerId="ADAL" clId="{919EF695-C16E-4889-871B-7E1D58C6E74F}" dt="2018-03-16T13:02:06.753" v="5760" actId="14100"/>
          <ac:spMkLst>
            <pc:docMk/>
            <pc:sldMk cId="3904999423" sldId="472"/>
            <ac:spMk id="2" creationId="{33E40331-9EAF-435A-B8BA-3C53282832B4}"/>
          </ac:spMkLst>
        </pc:spChg>
        <pc:spChg chg="del">
          <ac:chgData name="Hillaire, Sebastien" userId="d430dcbf-e403-4ee4-b209-9be70bc33619" providerId="ADAL" clId="{919EF695-C16E-4889-871B-7E1D58C6E74F}" dt="2018-03-08T13:15:50.616" v="2095" actId="478"/>
          <ac:spMkLst>
            <pc:docMk/>
            <pc:sldMk cId="3904999423" sldId="472"/>
            <ac:spMk id="3" creationId="{3262D946-01CD-4648-902D-24E5B61ECBD7}"/>
          </ac:spMkLst>
        </pc:spChg>
        <pc:spChg chg="add del mod">
          <ac:chgData name="Hillaire, Sebastien" userId="d430dcbf-e403-4ee4-b209-9be70bc33619" providerId="ADAL" clId="{919EF695-C16E-4889-871B-7E1D58C6E74F}" dt="2018-03-08T13:15:52.389" v="2096" actId="478"/>
          <ac:spMkLst>
            <pc:docMk/>
            <pc:sldMk cId="3904999423" sldId="472"/>
            <ac:spMk id="6" creationId="{F0F9D4F4-856B-4FA6-8297-3FBEA6369391}"/>
          </ac:spMkLst>
        </pc:spChg>
        <pc:picChg chg="add mod">
          <ac:chgData name="Hillaire, Sebastien" userId="d430dcbf-e403-4ee4-b209-9be70bc33619" providerId="ADAL" clId="{919EF695-C16E-4889-871B-7E1D58C6E74F}" dt="2018-03-08T13:16:20.758" v="2148" actId="1076"/>
          <ac:picMkLst>
            <pc:docMk/>
            <pc:sldMk cId="3904999423" sldId="472"/>
            <ac:picMk id="8" creationId="{81C5C7BC-1982-40DC-9855-2434BB40F019}"/>
          </ac:picMkLst>
        </pc:picChg>
        <pc:picChg chg="del">
          <ac:chgData name="Hillaire, Sebastien" userId="d430dcbf-e403-4ee4-b209-9be70bc33619" providerId="ADAL" clId="{919EF695-C16E-4889-871B-7E1D58C6E74F}" dt="2018-03-08T13:15:48.284" v="2093" actId="478"/>
          <ac:picMkLst>
            <pc:docMk/>
            <pc:sldMk cId="3904999423" sldId="472"/>
            <ac:picMk id="10" creationId="{A5BDFA43-3F7A-46A6-9E02-DDF9B46CB180}"/>
          </ac:picMkLst>
        </pc:picChg>
        <pc:picChg chg="del">
          <ac:chgData name="Hillaire, Sebastien" userId="d430dcbf-e403-4ee4-b209-9be70bc33619" providerId="ADAL" clId="{919EF695-C16E-4889-871B-7E1D58C6E74F}" dt="2018-03-08T13:15:48.838" v="2094" actId="478"/>
          <ac:picMkLst>
            <pc:docMk/>
            <pc:sldMk cId="3904999423" sldId="472"/>
            <ac:picMk id="11" creationId="{F299BE9B-DD8C-4B17-A4C5-1E6FB7B26013}"/>
          </ac:picMkLst>
        </pc:picChg>
        <pc:picChg chg="add mod">
          <ac:chgData name="Hillaire, Sebastien" userId="d430dcbf-e403-4ee4-b209-9be70bc33619" providerId="ADAL" clId="{919EF695-C16E-4889-871B-7E1D58C6E74F}" dt="2018-03-08T13:16:36.562" v="2153" actId="14100"/>
          <ac:picMkLst>
            <pc:docMk/>
            <pc:sldMk cId="3904999423" sldId="472"/>
            <ac:picMk id="12" creationId="{307A922B-2032-4E90-911D-96752B94DA99}"/>
          </ac:picMkLst>
        </pc:picChg>
        <pc:picChg chg="add mod">
          <ac:chgData name="Hillaire, Sebastien" userId="d430dcbf-e403-4ee4-b209-9be70bc33619" providerId="ADAL" clId="{919EF695-C16E-4889-871B-7E1D58C6E74F}" dt="2018-03-08T13:16:55.890" v="2158" actId="14100"/>
          <ac:picMkLst>
            <pc:docMk/>
            <pc:sldMk cId="3904999423" sldId="472"/>
            <ac:picMk id="14" creationId="{D5F22CB5-13DA-4181-A619-63063E1B26E2}"/>
          </ac:picMkLst>
        </pc:picChg>
        <pc:picChg chg="add mod">
          <ac:chgData name="Hillaire, Sebastien" userId="d430dcbf-e403-4ee4-b209-9be70bc33619" providerId="ADAL" clId="{919EF695-C16E-4889-871B-7E1D58C6E74F}" dt="2018-03-08T13:17:14.942" v="2164" actId="14100"/>
          <ac:picMkLst>
            <pc:docMk/>
            <pc:sldMk cId="3904999423" sldId="472"/>
            <ac:picMk id="16" creationId="{F840C276-9C7B-47F1-96EE-06D49DAE9C1D}"/>
          </ac:picMkLst>
        </pc:picChg>
        <pc:picChg chg="add mod">
          <ac:chgData name="Hillaire, Sebastien" userId="d430dcbf-e403-4ee4-b209-9be70bc33619" providerId="ADAL" clId="{919EF695-C16E-4889-871B-7E1D58C6E74F}" dt="2018-03-08T13:21:50.841" v="2277" actId="14100"/>
          <ac:picMkLst>
            <pc:docMk/>
            <pc:sldMk cId="3904999423" sldId="472"/>
            <ac:picMk id="18" creationId="{EAADE2CC-1563-445C-82BD-10CAEC6EEFE5}"/>
          </ac:picMkLst>
        </pc:picChg>
      </pc:sldChg>
      <pc:sldChg chg="addSp delSp modSp add del delAnim">
        <pc:chgData name="Hillaire, Sebastien" userId="d430dcbf-e403-4ee4-b209-9be70bc33619" providerId="ADAL" clId="{919EF695-C16E-4889-871B-7E1D58C6E74F}" dt="2018-03-16T13:22:34.029" v="5963" actId="2696"/>
        <pc:sldMkLst>
          <pc:docMk/>
          <pc:sldMk cId="3364148369" sldId="474"/>
        </pc:sldMkLst>
        <pc:spChg chg="mod">
          <ac:chgData name="Hillaire, Sebastien" userId="d430dcbf-e403-4ee4-b209-9be70bc33619" providerId="ADAL" clId="{919EF695-C16E-4889-871B-7E1D58C6E74F}" dt="2018-03-08T14:44:55.372" v="2733" actId="20577"/>
          <ac:spMkLst>
            <pc:docMk/>
            <pc:sldMk cId="3364148369" sldId="474"/>
            <ac:spMk id="2" creationId="{33E40331-9EAF-435A-B8BA-3C53282832B4}"/>
          </ac:spMkLst>
        </pc:spChg>
        <pc:spChg chg="add mod">
          <ac:chgData name="Hillaire, Sebastien" userId="d430dcbf-e403-4ee4-b209-9be70bc33619" providerId="ADAL" clId="{919EF695-C16E-4889-871B-7E1D58C6E74F}" dt="2018-03-13T15:10:58.583" v="3922" actId="27636"/>
          <ac:spMkLst>
            <pc:docMk/>
            <pc:sldMk cId="3364148369" sldId="474"/>
            <ac:spMk id="9" creationId="{C716C499-FDD6-47ED-B7BC-DD2DE2AE224A}"/>
          </ac:spMkLst>
        </pc:spChg>
        <pc:picChg chg="del">
          <ac:chgData name="Hillaire, Sebastien" userId="d430dcbf-e403-4ee4-b209-9be70bc33619" providerId="ADAL" clId="{919EF695-C16E-4889-871B-7E1D58C6E74F}" dt="2018-03-08T13:18:03.708" v="2176" actId="478"/>
          <ac:picMkLst>
            <pc:docMk/>
            <pc:sldMk cId="3364148369" sldId="474"/>
            <ac:picMk id="8" creationId="{81C5C7BC-1982-40DC-9855-2434BB40F019}"/>
          </ac:picMkLst>
        </pc:picChg>
        <pc:picChg chg="del">
          <ac:chgData name="Hillaire, Sebastien" userId="d430dcbf-e403-4ee4-b209-9be70bc33619" providerId="ADAL" clId="{919EF695-C16E-4889-871B-7E1D58C6E74F}" dt="2018-03-08T13:18:03.214" v="2175" actId="478"/>
          <ac:picMkLst>
            <pc:docMk/>
            <pc:sldMk cId="3364148369" sldId="474"/>
            <ac:picMk id="12" creationId="{307A922B-2032-4E90-911D-96752B94DA99}"/>
          </ac:picMkLst>
        </pc:picChg>
        <pc:picChg chg="del">
          <ac:chgData name="Hillaire, Sebastien" userId="d430dcbf-e403-4ee4-b209-9be70bc33619" providerId="ADAL" clId="{919EF695-C16E-4889-871B-7E1D58C6E74F}" dt="2018-03-08T13:18:02.204" v="2174" actId="478"/>
          <ac:picMkLst>
            <pc:docMk/>
            <pc:sldMk cId="3364148369" sldId="474"/>
            <ac:picMk id="14" creationId="{D5F22CB5-13DA-4181-A619-63063E1B26E2}"/>
          </ac:picMkLst>
        </pc:picChg>
        <pc:picChg chg="del">
          <ac:chgData name="Hillaire, Sebastien" userId="d430dcbf-e403-4ee4-b209-9be70bc33619" providerId="ADAL" clId="{919EF695-C16E-4889-871B-7E1D58C6E74F}" dt="2018-03-08T13:18:01.448" v="2173" actId="478"/>
          <ac:picMkLst>
            <pc:docMk/>
            <pc:sldMk cId="3364148369" sldId="474"/>
            <ac:picMk id="16" creationId="{F840C276-9C7B-47F1-96EE-06D49DAE9C1D}"/>
          </ac:picMkLst>
        </pc:picChg>
        <pc:picChg chg="del">
          <ac:chgData name="Hillaire, Sebastien" userId="d430dcbf-e403-4ee4-b209-9be70bc33619" providerId="ADAL" clId="{919EF695-C16E-4889-871B-7E1D58C6E74F}" dt="2018-03-08T13:18:01.030" v="2172" actId="478"/>
          <ac:picMkLst>
            <pc:docMk/>
            <pc:sldMk cId="3364148369" sldId="474"/>
            <ac:picMk id="18" creationId="{EAADE2CC-1563-445C-82BD-10CAEC6EEFE5}"/>
          </ac:picMkLst>
        </pc:picChg>
      </pc:sldChg>
      <pc:sldChg chg="modAnim">
        <pc:chgData name="Hillaire, Sebastien" userId="d430dcbf-e403-4ee4-b209-9be70bc33619" providerId="ADAL" clId="{919EF695-C16E-4889-871B-7E1D58C6E74F}" dt="2018-03-16T13:02:45.960" v="5762" actId="14100"/>
        <pc:sldMkLst>
          <pc:docMk/>
          <pc:sldMk cId="3988901594" sldId="475"/>
        </pc:sldMkLst>
      </pc:sldChg>
      <pc:sldChg chg="addSp modSp">
        <pc:chgData name="Hillaire, Sebastien" userId="d430dcbf-e403-4ee4-b209-9be70bc33619" providerId="ADAL" clId="{919EF695-C16E-4889-871B-7E1D58C6E74F}" dt="2018-03-08T15:46:19.440" v="2847" actId="20577"/>
        <pc:sldMkLst>
          <pc:docMk/>
          <pc:sldMk cId="4195126545" sldId="477"/>
        </pc:sldMkLst>
        <pc:spChg chg="add mod">
          <ac:chgData name="Hillaire, Sebastien" userId="d430dcbf-e403-4ee4-b209-9be70bc33619" providerId="ADAL" clId="{919EF695-C16E-4889-871B-7E1D58C6E74F}" dt="2018-03-08T15:46:19.440" v="2847" actId="20577"/>
          <ac:spMkLst>
            <pc:docMk/>
            <pc:sldMk cId="4195126545" sldId="477"/>
            <ac:spMk id="11" creationId="{B1DBDC86-276E-4591-8450-EAFCE67EC0A8}"/>
          </ac:spMkLst>
        </pc:spChg>
      </pc:sldChg>
      <pc:sldChg chg="modSp modAnim">
        <pc:chgData name="Hillaire, Sebastien" userId="d430dcbf-e403-4ee4-b209-9be70bc33619" providerId="ADAL" clId="{919EF695-C16E-4889-871B-7E1D58C6E74F}" dt="2018-03-16T17:35:12.750" v="6621" actId="14100"/>
        <pc:sldMkLst>
          <pc:docMk/>
          <pc:sldMk cId="703542812" sldId="479"/>
        </pc:sldMkLst>
        <pc:spChg chg="mod">
          <ac:chgData name="Hillaire, Sebastien" userId="d430dcbf-e403-4ee4-b209-9be70bc33619" providerId="ADAL" clId="{919EF695-C16E-4889-871B-7E1D58C6E74F}" dt="2018-03-16T17:35:12.750" v="6621" actId="14100"/>
          <ac:spMkLst>
            <pc:docMk/>
            <pc:sldMk cId="703542812" sldId="479"/>
            <ac:spMk id="3" creationId="{21B05C07-8570-4860-97D4-DA7389B768F0}"/>
          </ac:spMkLst>
        </pc:spChg>
        <pc:spChg chg="mod">
          <ac:chgData name="Hillaire, Sebastien" userId="d430dcbf-e403-4ee4-b209-9be70bc33619" providerId="ADAL" clId="{919EF695-C16E-4889-871B-7E1D58C6E74F}" dt="2018-03-15T13:15:57.699" v="5395" actId="1035"/>
          <ac:spMkLst>
            <pc:docMk/>
            <pc:sldMk cId="703542812" sldId="479"/>
            <ac:spMk id="7" creationId="{3F9EEC9B-34EF-46C8-8BDA-AFD435373B33}"/>
          </ac:spMkLst>
        </pc:spChg>
        <pc:spChg chg="mod">
          <ac:chgData name="Hillaire, Sebastien" userId="d430dcbf-e403-4ee4-b209-9be70bc33619" providerId="ADAL" clId="{919EF695-C16E-4889-871B-7E1D58C6E74F}" dt="2018-03-16T13:39:32.146" v="6138" actId="1038"/>
          <ac:spMkLst>
            <pc:docMk/>
            <pc:sldMk cId="703542812" sldId="479"/>
            <ac:spMk id="15" creationId="{8A43353B-E93A-4952-A8B1-0508282859AA}"/>
          </ac:spMkLst>
        </pc:spChg>
        <pc:spChg chg="mod">
          <ac:chgData name="Hillaire, Sebastien" userId="d430dcbf-e403-4ee4-b209-9be70bc33619" providerId="ADAL" clId="{919EF695-C16E-4889-871B-7E1D58C6E74F}" dt="2018-03-15T13:15:57.699" v="5395" actId="1035"/>
          <ac:spMkLst>
            <pc:docMk/>
            <pc:sldMk cId="703542812" sldId="479"/>
            <ac:spMk id="16" creationId="{3B81CC82-ECA5-4C46-B7BA-7D51E986BD97}"/>
          </ac:spMkLst>
        </pc:spChg>
        <pc:spChg chg="mod ord">
          <ac:chgData name="Hillaire, Sebastien" userId="d430dcbf-e403-4ee4-b209-9be70bc33619" providerId="ADAL" clId="{919EF695-C16E-4889-871B-7E1D58C6E74F}" dt="2018-03-16T13:39:26.429" v="6135" actId="166"/>
          <ac:spMkLst>
            <pc:docMk/>
            <pc:sldMk cId="703542812" sldId="479"/>
            <ac:spMk id="17" creationId="{5556827F-88DB-45BF-A562-3BF8FC260B0A}"/>
          </ac:spMkLst>
        </pc:spChg>
        <pc:spChg chg="mod">
          <ac:chgData name="Hillaire, Sebastien" userId="d430dcbf-e403-4ee4-b209-9be70bc33619" providerId="ADAL" clId="{919EF695-C16E-4889-871B-7E1D58C6E74F}" dt="2018-03-15T13:15:57.699" v="5395" actId="1035"/>
          <ac:spMkLst>
            <pc:docMk/>
            <pc:sldMk cId="703542812" sldId="479"/>
            <ac:spMk id="23" creationId="{ACB2D503-2E6C-4535-AD02-D6D51D4050F1}"/>
          </ac:spMkLst>
        </pc:spChg>
        <pc:spChg chg="mod">
          <ac:chgData name="Hillaire, Sebastien" userId="d430dcbf-e403-4ee4-b209-9be70bc33619" providerId="ADAL" clId="{919EF695-C16E-4889-871B-7E1D58C6E74F}" dt="2018-03-15T13:15:57.699" v="5395" actId="1035"/>
          <ac:spMkLst>
            <pc:docMk/>
            <pc:sldMk cId="703542812" sldId="479"/>
            <ac:spMk id="26" creationId="{B6FCA423-1AE6-4FB1-9DE5-DC36F568AADB}"/>
          </ac:spMkLst>
        </pc:spChg>
        <pc:spChg chg="mod">
          <ac:chgData name="Hillaire, Sebastien" userId="d430dcbf-e403-4ee4-b209-9be70bc33619" providerId="ADAL" clId="{919EF695-C16E-4889-871B-7E1D58C6E74F}" dt="2018-03-15T13:15:57.699" v="5395" actId="1035"/>
          <ac:spMkLst>
            <pc:docMk/>
            <pc:sldMk cId="703542812" sldId="479"/>
            <ac:spMk id="27" creationId="{B71E878B-51B5-4CB6-9D94-7A70E57B3DCD}"/>
          </ac:spMkLst>
        </pc:spChg>
        <pc:spChg chg="mod">
          <ac:chgData name="Hillaire, Sebastien" userId="d430dcbf-e403-4ee4-b209-9be70bc33619" providerId="ADAL" clId="{919EF695-C16E-4889-871B-7E1D58C6E74F}" dt="2018-03-15T13:15:57.699" v="5395" actId="1035"/>
          <ac:spMkLst>
            <pc:docMk/>
            <pc:sldMk cId="703542812" sldId="479"/>
            <ac:spMk id="28" creationId="{8000013B-05C5-467E-961C-AD74E92529A0}"/>
          </ac:spMkLst>
        </pc:spChg>
        <pc:spChg chg="mod">
          <ac:chgData name="Hillaire, Sebastien" userId="d430dcbf-e403-4ee4-b209-9be70bc33619" providerId="ADAL" clId="{919EF695-C16E-4889-871B-7E1D58C6E74F}" dt="2018-03-15T13:15:57.699" v="5395" actId="1035"/>
          <ac:spMkLst>
            <pc:docMk/>
            <pc:sldMk cId="703542812" sldId="479"/>
            <ac:spMk id="29" creationId="{1BF559CB-3E9A-4A08-912A-EDCA82305DFB}"/>
          </ac:spMkLst>
        </pc:spChg>
        <pc:spChg chg="mod">
          <ac:chgData name="Hillaire, Sebastien" userId="d430dcbf-e403-4ee4-b209-9be70bc33619" providerId="ADAL" clId="{919EF695-C16E-4889-871B-7E1D58C6E74F}" dt="2018-03-15T13:15:57.699" v="5395" actId="1035"/>
          <ac:spMkLst>
            <pc:docMk/>
            <pc:sldMk cId="703542812" sldId="479"/>
            <ac:spMk id="30" creationId="{879E1548-0BCE-47B5-A3E0-6CC2F36456A4}"/>
          </ac:spMkLst>
        </pc:spChg>
        <pc:spChg chg="mod">
          <ac:chgData name="Hillaire, Sebastien" userId="d430dcbf-e403-4ee4-b209-9be70bc33619" providerId="ADAL" clId="{919EF695-C16E-4889-871B-7E1D58C6E74F}" dt="2018-03-15T13:15:57.699" v="5395" actId="1035"/>
          <ac:spMkLst>
            <pc:docMk/>
            <pc:sldMk cId="703542812" sldId="479"/>
            <ac:spMk id="52" creationId="{227409D5-E39C-4A77-B645-406F0ADB5E25}"/>
          </ac:spMkLst>
        </pc:spChg>
        <pc:spChg chg="mod">
          <ac:chgData name="Hillaire, Sebastien" userId="d430dcbf-e403-4ee4-b209-9be70bc33619" providerId="ADAL" clId="{919EF695-C16E-4889-871B-7E1D58C6E74F}" dt="2018-03-15T13:15:57.699" v="5395" actId="1035"/>
          <ac:spMkLst>
            <pc:docMk/>
            <pc:sldMk cId="703542812" sldId="479"/>
            <ac:spMk id="66" creationId="{B0F64AEF-9410-4885-8A34-70FC0D36371E}"/>
          </ac:spMkLst>
        </pc:spChg>
        <pc:grpChg chg="mod">
          <ac:chgData name="Hillaire, Sebastien" userId="d430dcbf-e403-4ee4-b209-9be70bc33619" providerId="ADAL" clId="{919EF695-C16E-4889-871B-7E1D58C6E74F}" dt="2018-03-15T13:15:57.699" v="5395" actId="1035"/>
          <ac:grpSpMkLst>
            <pc:docMk/>
            <pc:sldMk cId="703542812" sldId="479"/>
            <ac:grpSpMk id="32" creationId="{40BE05D5-EBDD-4DC0-9798-6BAC6BC60902}"/>
          </ac:grpSpMkLst>
        </pc:grpChg>
        <pc:grpChg chg="mod">
          <ac:chgData name="Hillaire, Sebastien" userId="d430dcbf-e403-4ee4-b209-9be70bc33619" providerId="ADAL" clId="{919EF695-C16E-4889-871B-7E1D58C6E74F}" dt="2018-03-15T13:15:57.699" v="5395" actId="1035"/>
          <ac:grpSpMkLst>
            <pc:docMk/>
            <pc:sldMk cId="703542812" sldId="479"/>
            <ac:grpSpMk id="37" creationId="{42E46C1E-040D-4D42-9E24-6381B5B6F0ED}"/>
          </ac:grpSpMkLst>
        </pc:grpChg>
        <pc:grpChg chg="mod">
          <ac:chgData name="Hillaire, Sebastien" userId="d430dcbf-e403-4ee4-b209-9be70bc33619" providerId="ADAL" clId="{919EF695-C16E-4889-871B-7E1D58C6E74F}" dt="2018-03-15T13:15:57.699" v="5395" actId="1035"/>
          <ac:grpSpMkLst>
            <pc:docMk/>
            <pc:sldMk cId="703542812" sldId="479"/>
            <ac:grpSpMk id="41" creationId="{ECDC2A4F-F00F-4D53-9B51-8BB78047089F}"/>
          </ac:grpSpMkLst>
        </pc:grpChg>
        <pc:grpChg chg="mod">
          <ac:chgData name="Hillaire, Sebastien" userId="d430dcbf-e403-4ee4-b209-9be70bc33619" providerId="ADAL" clId="{919EF695-C16E-4889-871B-7E1D58C6E74F}" dt="2018-03-15T13:15:57.699" v="5395" actId="1035"/>
          <ac:grpSpMkLst>
            <pc:docMk/>
            <pc:sldMk cId="703542812" sldId="479"/>
            <ac:grpSpMk id="62" creationId="{C4C6EF07-101C-4742-8ED1-71BB6A180A86}"/>
          </ac:grpSpMkLst>
        </pc:grpChg>
        <pc:grpChg chg="mod">
          <ac:chgData name="Hillaire, Sebastien" userId="d430dcbf-e403-4ee4-b209-9be70bc33619" providerId="ADAL" clId="{919EF695-C16E-4889-871B-7E1D58C6E74F}" dt="2018-03-15T13:15:57.699" v="5395" actId="1035"/>
          <ac:grpSpMkLst>
            <pc:docMk/>
            <pc:sldMk cId="703542812" sldId="479"/>
            <ac:grpSpMk id="63" creationId="{1D2C42C3-25C2-4FD0-AAC6-A26FBC91E062}"/>
          </ac:grpSpMkLst>
        </pc:grpChg>
        <pc:grpChg chg="mod">
          <ac:chgData name="Hillaire, Sebastien" userId="d430dcbf-e403-4ee4-b209-9be70bc33619" providerId="ADAL" clId="{919EF695-C16E-4889-871B-7E1D58C6E74F}" dt="2018-03-15T13:15:57.699" v="5395" actId="1035"/>
          <ac:grpSpMkLst>
            <pc:docMk/>
            <pc:sldMk cId="703542812" sldId="479"/>
            <ac:grpSpMk id="67" creationId="{2BB4E489-3067-4182-8C12-F90A9EF15AAC}"/>
          </ac:grpSpMkLst>
        </pc:grpChg>
        <pc:cxnChg chg="mod">
          <ac:chgData name="Hillaire, Sebastien" userId="d430dcbf-e403-4ee4-b209-9be70bc33619" providerId="ADAL" clId="{919EF695-C16E-4889-871B-7E1D58C6E74F}" dt="2018-03-15T13:15:57.699" v="5395" actId="1035"/>
          <ac:cxnSpMkLst>
            <pc:docMk/>
            <pc:sldMk cId="703542812" sldId="479"/>
            <ac:cxnSpMk id="8" creationId="{BA76AE7E-4909-43DD-9931-1199B31338A9}"/>
          </ac:cxnSpMkLst>
        </pc:cxnChg>
        <pc:cxnChg chg="mod">
          <ac:chgData name="Hillaire, Sebastien" userId="d430dcbf-e403-4ee4-b209-9be70bc33619" providerId="ADAL" clId="{919EF695-C16E-4889-871B-7E1D58C6E74F}" dt="2018-03-15T13:15:57.699" v="5395" actId="1035"/>
          <ac:cxnSpMkLst>
            <pc:docMk/>
            <pc:sldMk cId="703542812" sldId="479"/>
            <ac:cxnSpMk id="9" creationId="{18F2FD7B-3848-4BFB-BFC9-DBCE2D0082CE}"/>
          </ac:cxnSpMkLst>
        </pc:cxnChg>
        <pc:cxnChg chg="mod">
          <ac:chgData name="Hillaire, Sebastien" userId="d430dcbf-e403-4ee4-b209-9be70bc33619" providerId="ADAL" clId="{919EF695-C16E-4889-871B-7E1D58C6E74F}" dt="2018-03-15T13:15:57.699" v="5395" actId="1035"/>
          <ac:cxnSpMkLst>
            <pc:docMk/>
            <pc:sldMk cId="703542812" sldId="479"/>
            <ac:cxnSpMk id="10" creationId="{C0FE0D74-9AFA-4F82-89C1-9F2E156B3A26}"/>
          </ac:cxnSpMkLst>
        </pc:cxnChg>
        <pc:cxnChg chg="mod">
          <ac:chgData name="Hillaire, Sebastien" userId="d430dcbf-e403-4ee4-b209-9be70bc33619" providerId="ADAL" clId="{919EF695-C16E-4889-871B-7E1D58C6E74F}" dt="2018-03-15T13:15:57.699" v="5395" actId="1035"/>
          <ac:cxnSpMkLst>
            <pc:docMk/>
            <pc:sldMk cId="703542812" sldId="479"/>
            <ac:cxnSpMk id="11" creationId="{2AEBF5D9-B20A-4811-A970-1F30AED3CA73}"/>
          </ac:cxnSpMkLst>
        </pc:cxnChg>
        <pc:cxnChg chg="mod">
          <ac:chgData name="Hillaire, Sebastien" userId="d430dcbf-e403-4ee4-b209-9be70bc33619" providerId="ADAL" clId="{919EF695-C16E-4889-871B-7E1D58C6E74F}" dt="2018-03-15T13:15:57.699" v="5395" actId="1035"/>
          <ac:cxnSpMkLst>
            <pc:docMk/>
            <pc:sldMk cId="703542812" sldId="479"/>
            <ac:cxnSpMk id="12" creationId="{85CB3252-7714-4DCB-B1F8-A084366BB7FE}"/>
          </ac:cxnSpMkLst>
        </pc:cxnChg>
        <pc:cxnChg chg="mod">
          <ac:chgData name="Hillaire, Sebastien" userId="d430dcbf-e403-4ee4-b209-9be70bc33619" providerId="ADAL" clId="{919EF695-C16E-4889-871B-7E1D58C6E74F}" dt="2018-03-15T13:15:57.699" v="5395" actId="1035"/>
          <ac:cxnSpMkLst>
            <pc:docMk/>
            <pc:sldMk cId="703542812" sldId="479"/>
            <ac:cxnSpMk id="13" creationId="{6FA3971C-2136-4616-8CA5-304E8847DFFA}"/>
          </ac:cxnSpMkLst>
        </pc:cxnChg>
        <pc:cxnChg chg="mod">
          <ac:chgData name="Hillaire, Sebastien" userId="d430dcbf-e403-4ee4-b209-9be70bc33619" providerId="ADAL" clId="{919EF695-C16E-4889-871B-7E1D58C6E74F}" dt="2018-03-15T13:15:57.699" v="5395" actId="1035"/>
          <ac:cxnSpMkLst>
            <pc:docMk/>
            <pc:sldMk cId="703542812" sldId="479"/>
            <ac:cxnSpMk id="14" creationId="{F7B3EF3F-2BDB-485D-80D2-575639ADC4F3}"/>
          </ac:cxnSpMkLst>
        </pc:cxnChg>
        <pc:cxnChg chg="mod">
          <ac:chgData name="Hillaire, Sebastien" userId="d430dcbf-e403-4ee4-b209-9be70bc33619" providerId="ADAL" clId="{919EF695-C16E-4889-871B-7E1D58C6E74F}" dt="2018-03-15T13:15:57.699" v="5395" actId="1035"/>
          <ac:cxnSpMkLst>
            <pc:docMk/>
            <pc:sldMk cId="703542812" sldId="479"/>
            <ac:cxnSpMk id="31" creationId="{42D9B773-CE81-4BD6-A564-5480B5022D3F}"/>
          </ac:cxnSpMkLst>
        </pc:cxnChg>
      </pc:sldChg>
      <pc:sldChg chg="addSp delSp modSp add del">
        <pc:chgData name="Hillaire, Sebastien" userId="d430dcbf-e403-4ee4-b209-9be70bc33619" providerId="ADAL" clId="{919EF695-C16E-4889-871B-7E1D58C6E74F}" dt="2018-03-15T09:14:40.103" v="5266" actId="2696"/>
        <pc:sldMkLst>
          <pc:docMk/>
          <pc:sldMk cId="2535118355" sldId="481"/>
        </pc:sldMkLst>
        <pc:spChg chg="add mod">
          <ac:chgData name="Hillaire, Sebastien" userId="d430dcbf-e403-4ee4-b209-9be70bc33619" providerId="ADAL" clId="{919EF695-C16E-4889-871B-7E1D58C6E74F}" dt="2018-03-12T11:00:28.748" v="3723" actId="20577"/>
          <ac:spMkLst>
            <pc:docMk/>
            <pc:sldMk cId="2535118355" sldId="481"/>
            <ac:spMk id="38" creationId="{39A6473E-2B18-4DF1-B323-096685C5B92F}"/>
          </ac:spMkLst>
        </pc:spChg>
        <pc:spChg chg="add mod">
          <ac:chgData name="Hillaire, Sebastien" userId="d430dcbf-e403-4ee4-b209-9be70bc33619" providerId="ADAL" clId="{919EF695-C16E-4889-871B-7E1D58C6E74F}" dt="2018-03-14T12:55:45.264" v="4471" actId="1076"/>
          <ac:spMkLst>
            <pc:docMk/>
            <pc:sldMk cId="2535118355" sldId="481"/>
            <ac:spMk id="44" creationId="{89F2F6A3-7065-48D7-826D-7A9FD2439A5E}"/>
          </ac:spMkLst>
        </pc:spChg>
        <pc:spChg chg="mod">
          <ac:chgData name="Hillaire, Sebastien" userId="d430dcbf-e403-4ee4-b209-9be70bc33619" providerId="ADAL" clId="{919EF695-C16E-4889-871B-7E1D58C6E74F}" dt="2018-03-14T12:37:48.250" v="4415" actId="1076"/>
          <ac:spMkLst>
            <pc:docMk/>
            <pc:sldMk cId="2535118355" sldId="481"/>
            <ac:spMk id="65" creationId="{60CF8C23-CED6-4EAB-8324-1535B2839230}"/>
          </ac:spMkLst>
        </pc:spChg>
        <pc:grpChg chg="mod">
          <ac:chgData name="Hillaire, Sebastien" userId="d430dcbf-e403-4ee4-b209-9be70bc33619" providerId="ADAL" clId="{919EF695-C16E-4889-871B-7E1D58C6E74F}" dt="2018-03-14T12:37:47.738" v="4414" actId="1076"/>
          <ac:grpSpMkLst>
            <pc:docMk/>
            <pc:sldMk cId="2535118355" sldId="481"/>
            <ac:grpSpMk id="53" creationId="{C5BAF21C-5EC1-4573-9144-727D7093DADA}"/>
          </ac:grpSpMkLst>
        </pc:grpChg>
        <pc:picChg chg="mod">
          <ac:chgData name="Hillaire, Sebastien" userId="d430dcbf-e403-4ee4-b209-9be70bc33619" providerId="ADAL" clId="{919EF695-C16E-4889-871B-7E1D58C6E74F}" dt="2018-03-12T11:00:17.730" v="3705" actId="1076"/>
          <ac:picMkLst>
            <pc:docMk/>
            <pc:sldMk cId="2535118355" sldId="481"/>
            <ac:picMk id="6" creationId="{14975DD4-9AEA-4C9F-9771-4EC2D3F4922E}"/>
          </ac:picMkLst>
        </pc:picChg>
        <pc:picChg chg="add del mod">
          <ac:chgData name="Hillaire, Sebastien" userId="d430dcbf-e403-4ee4-b209-9be70bc33619" providerId="ADAL" clId="{919EF695-C16E-4889-871B-7E1D58C6E74F}" dt="2018-03-14T12:29:36.386" v="4335" actId="478"/>
          <ac:picMkLst>
            <pc:docMk/>
            <pc:sldMk cId="2535118355" sldId="481"/>
            <ac:picMk id="6" creationId="{EA839C85-AF93-41B4-B35F-D8D8AA4C475B}"/>
          </ac:picMkLst>
        </pc:picChg>
        <pc:picChg chg="add del mod modCrop">
          <ac:chgData name="Hillaire, Sebastien" userId="d430dcbf-e403-4ee4-b209-9be70bc33619" providerId="ADAL" clId="{919EF695-C16E-4889-871B-7E1D58C6E74F}" dt="2018-03-14T12:33:35.162" v="4370" actId="478"/>
          <ac:picMkLst>
            <pc:docMk/>
            <pc:sldMk cId="2535118355" sldId="481"/>
            <ac:picMk id="8" creationId="{4674B44D-792A-48A1-91E1-B80C1FCCDC23}"/>
          </ac:picMkLst>
        </pc:picChg>
        <pc:picChg chg="add del mod modCrop">
          <ac:chgData name="Hillaire, Sebastien" userId="d430dcbf-e403-4ee4-b209-9be70bc33619" providerId="ADAL" clId="{919EF695-C16E-4889-871B-7E1D58C6E74F}" dt="2018-03-14T12:32:40.704" v="4366" actId="14100"/>
          <ac:picMkLst>
            <pc:docMk/>
            <pc:sldMk cId="2535118355" sldId="481"/>
            <ac:picMk id="31" creationId="{E4CD9B56-8979-4179-824B-B76E16C96689}"/>
          </ac:picMkLst>
        </pc:picChg>
        <pc:picChg chg="add mod ord">
          <ac:chgData name="Hillaire, Sebastien" userId="d430dcbf-e403-4ee4-b209-9be70bc33619" providerId="ADAL" clId="{919EF695-C16E-4889-871B-7E1D58C6E74F}" dt="2018-03-14T16:09:29.932" v="4932" actId="14100"/>
          <ac:picMkLst>
            <pc:docMk/>
            <pc:sldMk cId="2535118355" sldId="481"/>
            <ac:picMk id="38" creationId="{D397223A-628F-40C4-A077-114ADC19C94E}"/>
          </ac:picMkLst>
        </pc:picChg>
        <pc:picChg chg="del">
          <ac:chgData name="Hillaire, Sebastien" userId="d430dcbf-e403-4ee4-b209-9be70bc33619" providerId="ADAL" clId="{919EF695-C16E-4889-871B-7E1D58C6E74F}" dt="2018-03-14T12:28:23.298" v="4333" actId="478"/>
          <ac:picMkLst>
            <pc:docMk/>
            <pc:sldMk cId="2535118355" sldId="481"/>
            <ac:picMk id="39" creationId="{DF113683-9580-4505-A496-4753BD2A73A3}"/>
          </ac:picMkLst>
        </pc:picChg>
        <pc:picChg chg="add del mod">
          <ac:chgData name="Hillaire, Sebastien" userId="d430dcbf-e403-4ee4-b209-9be70bc33619" providerId="ADAL" clId="{919EF695-C16E-4889-871B-7E1D58C6E74F}" dt="2018-03-14T12:35:14.495" v="4389" actId="1076"/>
          <ac:picMkLst>
            <pc:docMk/>
            <pc:sldMk cId="2535118355" sldId="481"/>
            <ac:picMk id="40" creationId="{88C856BE-DE34-4B3E-8760-F2DE1A472C5F}"/>
          </ac:picMkLst>
        </pc:picChg>
        <pc:picChg chg="add del">
          <ac:chgData name="Hillaire, Sebastien" userId="d430dcbf-e403-4ee4-b209-9be70bc33619" providerId="ADAL" clId="{919EF695-C16E-4889-871B-7E1D58C6E74F}" dt="2018-03-14T12:36:01.202" v="4398" actId="478"/>
          <ac:picMkLst>
            <pc:docMk/>
            <pc:sldMk cId="2535118355" sldId="481"/>
            <ac:picMk id="41" creationId="{1D866D3B-4AAA-4F97-81BF-BB0194F44386}"/>
          </ac:picMkLst>
        </pc:picChg>
        <pc:picChg chg="add del">
          <ac:chgData name="Hillaire, Sebastien" userId="d430dcbf-e403-4ee4-b209-9be70bc33619" providerId="ADAL" clId="{919EF695-C16E-4889-871B-7E1D58C6E74F}" dt="2018-03-14T12:36:23.119" v="4403" actId="1076"/>
          <ac:picMkLst>
            <pc:docMk/>
            <pc:sldMk cId="2535118355" sldId="481"/>
            <ac:picMk id="42" creationId="{D280D73D-DAB3-4ED6-857E-C1D967DAE8C8}"/>
          </ac:picMkLst>
        </pc:picChg>
        <pc:picChg chg="add del mod">
          <ac:chgData name="Hillaire, Sebastien" userId="d430dcbf-e403-4ee4-b209-9be70bc33619" providerId="ADAL" clId="{919EF695-C16E-4889-871B-7E1D58C6E74F}" dt="2018-03-14T12:37:00.819" v="4410" actId="1076"/>
          <ac:picMkLst>
            <pc:docMk/>
            <pc:sldMk cId="2535118355" sldId="481"/>
            <ac:picMk id="43" creationId="{A65CDB01-FA88-4BA4-AD28-CD8775CDCB9B}"/>
          </ac:picMkLst>
        </pc:picChg>
      </pc:sldChg>
      <pc:sldChg chg="addSp delSp modSp modAnim">
        <pc:chgData name="Hillaire, Sebastien" userId="d430dcbf-e403-4ee4-b209-9be70bc33619" providerId="ADAL" clId="{919EF695-C16E-4889-871B-7E1D58C6E74F}" dt="2018-03-14T12:57:07.757" v="4494" actId="120"/>
        <pc:sldMkLst>
          <pc:docMk/>
          <pc:sldMk cId="2667430283" sldId="483"/>
        </pc:sldMkLst>
        <pc:spChg chg="add mod">
          <ac:chgData name="Hillaire, Sebastien" userId="d430dcbf-e403-4ee4-b209-9be70bc33619" providerId="ADAL" clId="{919EF695-C16E-4889-871B-7E1D58C6E74F}" dt="2018-03-12T11:00:46.476" v="3731" actId="20577"/>
          <ac:spMkLst>
            <pc:docMk/>
            <pc:sldMk cId="2667430283" sldId="483"/>
            <ac:spMk id="55" creationId="{54509CE7-0288-4663-84C0-093C4B81ED89}"/>
          </ac:spMkLst>
        </pc:spChg>
        <pc:spChg chg="add mod ord">
          <ac:chgData name="Hillaire, Sebastien" userId="d430dcbf-e403-4ee4-b209-9be70bc33619" providerId="ADAL" clId="{919EF695-C16E-4889-871B-7E1D58C6E74F}" dt="2018-03-14T12:57:07.757" v="4494" actId="120"/>
          <ac:spMkLst>
            <pc:docMk/>
            <pc:sldMk cId="2667430283" sldId="483"/>
            <ac:spMk id="63" creationId="{14B0E3EC-C5DC-404E-AC60-C79CB65DDA24}"/>
          </ac:spMkLst>
        </pc:spChg>
        <pc:spChg chg="add mod">
          <ac:chgData name="Hillaire, Sebastien" userId="d430dcbf-e403-4ee4-b209-9be70bc33619" providerId="ADAL" clId="{919EF695-C16E-4889-871B-7E1D58C6E74F}" dt="2018-03-14T12:57:07.757" v="4494" actId="120"/>
          <ac:spMkLst>
            <pc:docMk/>
            <pc:sldMk cId="2667430283" sldId="483"/>
            <ac:spMk id="64" creationId="{3481739D-A7E9-4234-A67C-D7DF1000B5F8}"/>
          </ac:spMkLst>
        </pc:spChg>
        <pc:picChg chg="add del mod modCrop">
          <ac:chgData name="Hillaire, Sebastien" userId="d430dcbf-e403-4ee4-b209-9be70bc33619" providerId="ADAL" clId="{919EF695-C16E-4889-871B-7E1D58C6E74F}" dt="2018-03-14T12:34:58.280" v="4385" actId="14100"/>
          <ac:picMkLst>
            <pc:docMk/>
            <pc:sldMk cId="2667430283" sldId="483"/>
            <ac:picMk id="6" creationId="{AE730BB6-932F-43FB-9451-19F2FD5202B6}"/>
          </ac:picMkLst>
        </pc:picChg>
        <pc:picChg chg="add del mod modCrop">
          <ac:chgData name="Hillaire, Sebastien" userId="d430dcbf-e403-4ee4-b209-9be70bc33619" providerId="ADAL" clId="{919EF695-C16E-4889-871B-7E1D58C6E74F}" dt="2018-03-14T12:34:45.271" v="4381" actId="14100"/>
          <ac:picMkLst>
            <pc:docMk/>
            <pc:sldMk cId="2667430283" sldId="483"/>
            <ac:picMk id="8" creationId="{22ECFABB-FAFE-4F6F-9F6F-9B6E70F1AA73}"/>
          </ac:picMkLst>
        </pc:picChg>
        <pc:picChg chg="del">
          <ac:chgData name="Hillaire, Sebastien" userId="d430dcbf-e403-4ee4-b209-9be70bc33619" providerId="ADAL" clId="{919EF695-C16E-4889-871B-7E1D58C6E74F}" dt="2018-03-14T12:28:20.954" v="4332" actId="478"/>
          <ac:picMkLst>
            <pc:docMk/>
            <pc:sldMk cId="2667430283" sldId="483"/>
            <ac:picMk id="15" creationId="{2999DDB1-AD9F-4E19-BFE1-595884CD2B89}"/>
          </ac:picMkLst>
        </pc:picChg>
        <pc:picChg chg="add del mod modCrop">
          <ac:chgData name="Hillaire, Sebastien" userId="d430dcbf-e403-4ee4-b209-9be70bc33619" providerId="ADAL" clId="{919EF695-C16E-4889-871B-7E1D58C6E74F}" dt="2018-03-14T12:32:03.048" v="4358" actId="1076"/>
          <ac:picMkLst>
            <pc:docMk/>
            <pc:sldMk cId="2667430283" sldId="483"/>
            <ac:picMk id="55" creationId="{F439A346-D4A0-4071-A953-616EEDD8C6D6}"/>
          </ac:picMkLst>
        </pc:picChg>
        <pc:picChg chg="add del mod">
          <ac:chgData name="Hillaire, Sebastien" userId="d430dcbf-e403-4ee4-b209-9be70bc33619" providerId="ADAL" clId="{919EF695-C16E-4889-871B-7E1D58C6E74F}" dt="2018-03-14T12:33:36.746" v="4371" actId="478"/>
          <ac:picMkLst>
            <pc:docMk/>
            <pc:sldMk cId="2667430283" sldId="483"/>
            <ac:picMk id="56" creationId="{B1880530-FBE6-4018-A66C-0368D30A4AAD}"/>
          </ac:picMkLst>
        </pc:picChg>
        <pc:picChg chg="add del mod">
          <ac:chgData name="Hillaire, Sebastien" userId="d430dcbf-e403-4ee4-b209-9be70bc33619" providerId="ADAL" clId="{919EF695-C16E-4889-871B-7E1D58C6E74F}" dt="2018-03-14T12:36:18.598" v="4401" actId="1076"/>
          <ac:picMkLst>
            <pc:docMk/>
            <pc:sldMk cId="2667430283" sldId="483"/>
            <ac:picMk id="57" creationId="{62AA20F7-BFCB-4542-8C64-0D4C7E98DFF0}"/>
          </ac:picMkLst>
        </pc:picChg>
        <pc:picChg chg="add del">
          <ac:chgData name="Hillaire, Sebastien" userId="d430dcbf-e403-4ee4-b209-9be70bc33619" providerId="ADAL" clId="{919EF695-C16E-4889-871B-7E1D58C6E74F}" dt="2018-03-14T12:36:42.138" v="4405" actId="1076"/>
          <ac:picMkLst>
            <pc:docMk/>
            <pc:sldMk cId="2667430283" sldId="483"/>
            <ac:picMk id="58" creationId="{F615FFD1-DEDD-4877-A409-040AE600869F}"/>
          </ac:picMkLst>
        </pc:picChg>
        <pc:picChg chg="add mod ord">
          <ac:chgData name="Hillaire, Sebastien" userId="d430dcbf-e403-4ee4-b209-9be70bc33619" providerId="ADAL" clId="{919EF695-C16E-4889-871B-7E1D58C6E74F}" dt="2018-03-14T12:38:41.623" v="4421" actId="1076"/>
          <ac:picMkLst>
            <pc:docMk/>
            <pc:sldMk cId="2667430283" sldId="483"/>
            <ac:picMk id="59" creationId="{31D7CB3D-F997-4DD2-8D13-7DC64527A05C}"/>
          </ac:picMkLst>
        </pc:picChg>
        <pc:picChg chg="add del">
          <ac:chgData name="Hillaire, Sebastien" userId="d430dcbf-e403-4ee4-b209-9be70bc33619" providerId="ADAL" clId="{919EF695-C16E-4889-871B-7E1D58C6E74F}" dt="2018-03-14T12:38:31.914" v="4417" actId="120"/>
          <ac:picMkLst>
            <pc:docMk/>
            <pc:sldMk cId="2667430283" sldId="483"/>
            <ac:picMk id="60" creationId="{8E2636D8-66FF-45DD-9280-22B13BA6AFBE}"/>
          </ac:picMkLst>
        </pc:picChg>
        <pc:picChg chg="add">
          <ac:chgData name="Hillaire, Sebastien" userId="d430dcbf-e403-4ee4-b209-9be70bc33619" providerId="ADAL" clId="{919EF695-C16E-4889-871B-7E1D58C6E74F}" dt="2018-03-14T12:38:33.533" v="4419" actId="120"/>
          <ac:picMkLst>
            <pc:docMk/>
            <pc:sldMk cId="2667430283" sldId="483"/>
            <ac:picMk id="61" creationId="{6283649D-D1D8-4075-9ED2-768A4B461EDB}"/>
          </ac:picMkLst>
        </pc:picChg>
        <pc:cxnChg chg="mod">
          <ac:chgData name="Hillaire, Sebastien" userId="d430dcbf-e403-4ee4-b209-9be70bc33619" providerId="ADAL" clId="{919EF695-C16E-4889-871B-7E1D58C6E74F}" dt="2018-03-12T10:52:47.830" v="3700" actId="208"/>
          <ac:cxnSpMkLst>
            <pc:docMk/>
            <pc:sldMk cId="2667430283" sldId="483"/>
            <ac:cxnSpMk id="52" creationId="{B7D7903B-786E-4D8D-85EE-9C4058DC651D}"/>
          </ac:cxnSpMkLst>
        </pc:cxnChg>
        <pc:cxnChg chg="mod">
          <ac:chgData name="Hillaire, Sebastien" userId="d430dcbf-e403-4ee4-b209-9be70bc33619" providerId="ADAL" clId="{919EF695-C16E-4889-871B-7E1D58C6E74F}" dt="2018-03-12T10:52:47.830" v="3700" actId="208"/>
          <ac:cxnSpMkLst>
            <pc:docMk/>
            <pc:sldMk cId="2667430283" sldId="483"/>
            <ac:cxnSpMk id="54" creationId="{34D5BAA9-7E9A-472D-AA12-1D8B85A3BA20}"/>
          </ac:cxnSpMkLst>
        </pc:cxnChg>
      </pc:sldChg>
      <pc:sldChg chg="addSp delSp modSp add">
        <pc:chgData name="Hillaire, Sebastien" userId="d430dcbf-e403-4ee4-b209-9be70bc33619" providerId="ADAL" clId="{919EF695-C16E-4889-871B-7E1D58C6E74F}" dt="2018-03-15T09:12:12.499" v="5263" actId="478"/>
        <pc:sldMkLst>
          <pc:docMk/>
          <pc:sldMk cId="78997669" sldId="484"/>
        </pc:sldMkLst>
        <pc:spChg chg="del">
          <ac:chgData name="Hillaire, Sebastien" userId="d430dcbf-e403-4ee4-b209-9be70bc33619" providerId="ADAL" clId="{919EF695-C16E-4889-871B-7E1D58C6E74F}" dt="2018-03-13T10:49:39.598" v="3746" actId="478"/>
          <ac:spMkLst>
            <pc:docMk/>
            <pc:sldMk cId="78997669" sldId="484"/>
            <ac:spMk id="3" creationId="{3262D946-01CD-4648-902D-24E5B61ECBD7}"/>
          </ac:spMkLst>
        </pc:spChg>
        <pc:spChg chg="add del">
          <ac:chgData name="Hillaire, Sebastien" userId="d430dcbf-e403-4ee4-b209-9be70bc33619" providerId="ADAL" clId="{919EF695-C16E-4889-871B-7E1D58C6E74F}" dt="2018-03-15T09:12:12.499" v="5263" actId="478"/>
          <ac:spMkLst>
            <pc:docMk/>
            <pc:sldMk cId="78997669" sldId="484"/>
            <ac:spMk id="6" creationId="{DA8B41F3-EDF5-4501-B488-D970C3DC68ED}"/>
          </ac:spMkLst>
        </pc:spChg>
        <pc:picChg chg="add mod">
          <ac:chgData name="Hillaire, Sebastien" userId="d430dcbf-e403-4ee4-b209-9be70bc33619" providerId="ADAL" clId="{919EF695-C16E-4889-871B-7E1D58C6E74F}" dt="2018-03-13T10:49:11.068" v="3741" actId="14826"/>
          <ac:picMkLst>
            <pc:docMk/>
            <pc:sldMk cId="78997669" sldId="484"/>
            <ac:picMk id="5" creationId="{7DE62F69-F4C5-4290-9ECA-5610D5523115}"/>
          </ac:picMkLst>
        </pc:picChg>
      </pc:sldChg>
      <pc:sldChg chg="addSp delSp modSp add">
        <pc:chgData name="Hillaire, Sebastien" userId="d430dcbf-e403-4ee4-b209-9be70bc33619" providerId="ADAL" clId="{919EF695-C16E-4889-871B-7E1D58C6E74F}" dt="2018-03-15T09:12:14.387" v="5264" actId="478"/>
        <pc:sldMkLst>
          <pc:docMk/>
          <pc:sldMk cId="185492111" sldId="485"/>
        </pc:sldMkLst>
        <pc:spChg chg="del">
          <ac:chgData name="Hillaire, Sebastien" userId="d430dcbf-e403-4ee4-b209-9be70bc33619" providerId="ADAL" clId="{919EF695-C16E-4889-871B-7E1D58C6E74F}" dt="2018-03-13T10:49:36.798" v="3745" actId="478"/>
          <ac:spMkLst>
            <pc:docMk/>
            <pc:sldMk cId="185492111" sldId="485"/>
            <ac:spMk id="3" creationId="{3262D946-01CD-4648-902D-24E5B61ECBD7}"/>
          </ac:spMkLst>
        </pc:spChg>
        <pc:spChg chg="add del">
          <ac:chgData name="Hillaire, Sebastien" userId="d430dcbf-e403-4ee4-b209-9be70bc33619" providerId="ADAL" clId="{919EF695-C16E-4889-871B-7E1D58C6E74F}" dt="2018-03-15T09:12:14.387" v="5264" actId="478"/>
          <ac:spMkLst>
            <pc:docMk/>
            <pc:sldMk cId="185492111" sldId="485"/>
            <ac:spMk id="6" creationId="{F1DBA8FD-A2BE-47DA-8D7C-815E5A9AA46E}"/>
          </ac:spMkLst>
        </pc:spChg>
        <pc:picChg chg="add mod">
          <ac:chgData name="Hillaire, Sebastien" userId="d430dcbf-e403-4ee4-b209-9be70bc33619" providerId="ADAL" clId="{919EF695-C16E-4889-871B-7E1D58C6E74F}" dt="2018-03-13T10:49:16.932" v="3742" actId="14826"/>
          <ac:picMkLst>
            <pc:docMk/>
            <pc:sldMk cId="185492111" sldId="485"/>
            <ac:picMk id="5" creationId="{C494A723-6674-4BA8-B491-3F76F1269AD7}"/>
          </ac:picMkLst>
        </pc:picChg>
      </pc:sldChg>
      <pc:sldChg chg="addSp delSp modSp add">
        <pc:chgData name="Hillaire, Sebastien" userId="d430dcbf-e403-4ee4-b209-9be70bc33619" providerId="ADAL" clId="{919EF695-C16E-4889-871B-7E1D58C6E74F}" dt="2018-03-15T09:12:16.299" v="5265" actId="478"/>
        <pc:sldMkLst>
          <pc:docMk/>
          <pc:sldMk cId="3872084413" sldId="486"/>
        </pc:sldMkLst>
        <pc:spChg chg="del">
          <ac:chgData name="Hillaire, Sebastien" userId="d430dcbf-e403-4ee4-b209-9be70bc33619" providerId="ADAL" clId="{919EF695-C16E-4889-871B-7E1D58C6E74F}" dt="2018-03-13T10:49:34.302" v="3744" actId="478"/>
          <ac:spMkLst>
            <pc:docMk/>
            <pc:sldMk cId="3872084413" sldId="486"/>
            <ac:spMk id="3" creationId="{3262D946-01CD-4648-902D-24E5B61ECBD7}"/>
          </ac:spMkLst>
        </pc:spChg>
        <pc:spChg chg="add del">
          <ac:chgData name="Hillaire, Sebastien" userId="d430dcbf-e403-4ee4-b209-9be70bc33619" providerId="ADAL" clId="{919EF695-C16E-4889-871B-7E1D58C6E74F}" dt="2018-03-15T09:12:16.299" v="5265" actId="478"/>
          <ac:spMkLst>
            <pc:docMk/>
            <pc:sldMk cId="3872084413" sldId="486"/>
            <ac:spMk id="6" creationId="{6956E3C2-7F58-4A5B-9030-68CF2C487145}"/>
          </ac:spMkLst>
        </pc:spChg>
        <pc:picChg chg="add mod">
          <ac:chgData name="Hillaire, Sebastien" userId="d430dcbf-e403-4ee4-b209-9be70bc33619" providerId="ADAL" clId="{919EF695-C16E-4889-871B-7E1D58C6E74F}" dt="2018-03-13T10:49:30.340" v="3743" actId="14826"/>
          <ac:picMkLst>
            <pc:docMk/>
            <pc:sldMk cId="3872084413" sldId="486"/>
            <ac:picMk id="5" creationId="{ABF5402B-BBAE-404C-875F-6E48169DB65B}"/>
          </ac:picMkLst>
        </pc:picChg>
      </pc:sldChg>
      <pc:sldChg chg="addSp delSp modSp del">
        <pc:chgData name="Hillaire, Sebastien" userId="d430dcbf-e403-4ee4-b209-9be70bc33619" providerId="ADAL" clId="{919EF695-C16E-4889-871B-7E1D58C6E74F}" dt="2018-03-15T09:32:46.247" v="5297" actId="2696"/>
        <pc:sldMkLst>
          <pc:docMk/>
          <pc:sldMk cId="2943035326" sldId="488"/>
        </pc:sldMkLst>
        <pc:spChg chg="add mod">
          <ac:chgData name="Hillaire, Sebastien" userId="d430dcbf-e403-4ee4-b209-9be70bc33619" providerId="ADAL" clId="{919EF695-C16E-4889-871B-7E1D58C6E74F}" dt="2018-03-15T09:17:45.521" v="5273" actId="2711"/>
          <ac:spMkLst>
            <pc:docMk/>
            <pc:sldMk cId="2943035326" sldId="488"/>
            <ac:spMk id="5" creationId="{41E9F719-D678-4BF7-AB7E-AA0E7FE2B846}"/>
          </ac:spMkLst>
        </pc:spChg>
        <pc:spChg chg="add del mod">
          <ac:chgData name="Hillaire, Sebastien" userId="d430dcbf-e403-4ee4-b209-9be70bc33619" providerId="ADAL" clId="{919EF695-C16E-4889-871B-7E1D58C6E74F}" dt="2018-03-15T08:09:26.283" v="5244" actId="478"/>
          <ac:spMkLst>
            <pc:docMk/>
            <pc:sldMk cId="2943035326" sldId="488"/>
            <ac:spMk id="5" creationId="{9BD615B7-4FA3-4B4C-AEDF-719F3D5D8C68}"/>
          </ac:spMkLst>
        </pc:spChg>
        <pc:spChg chg="add mod">
          <ac:chgData name="Hillaire, Sebastien" userId="d430dcbf-e403-4ee4-b209-9be70bc33619" providerId="ADAL" clId="{919EF695-C16E-4889-871B-7E1D58C6E74F}" dt="2018-03-15T08:09:43.813" v="5257" actId="1076"/>
          <ac:spMkLst>
            <pc:docMk/>
            <pc:sldMk cId="2943035326" sldId="488"/>
            <ac:spMk id="6" creationId="{DE05D631-403B-4145-B1E2-0FE59B4EF59D}"/>
          </ac:spMkLst>
        </pc:spChg>
      </pc:sldChg>
      <pc:sldChg chg="delSp del modTransition">
        <pc:chgData name="Hillaire, Sebastien" userId="d430dcbf-e403-4ee4-b209-9be70bc33619" providerId="ADAL" clId="{919EF695-C16E-4889-871B-7E1D58C6E74F}" dt="2018-03-15T09:30:17.469" v="5296" actId="2696"/>
        <pc:sldMkLst>
          <pc:docMk/>
          <pc:sldMk cId="589890614" sldId="489"/>
        </pc:sldMkLst>
        <pc:spChg chg="del">
          <ac:chgData name="Hillaire, Sebastien" userId="d430dcbf-e403-4ee4-b209-9be70bc33619" providerId="ADAL" clId="{919EF695-C16E-4889-871B-7E1D58C6E74F}" dt="2018-03-14T13:09:58.229" v="4497" actId="478"/>
          <ac:spMkLst>
            <pc:docMk/>
            <pc:sldMk cId="589890614" sldId="489"/>
            <ac:spMk id="8" creationId="{527D1340-601C-45EB-ACC6-686F5C3B5DAA}"/>
          </ac:spMkLst>
        </pc:spChg>
      </pc:sldChg>
      <pc:sldChg chg="addSp delSp modSp delCm">
        <pc:chgData name="Hillaire, Sebastien" userId="d430dcbf-e403-4ee4-b209-9be70bc33619" providerId="ADAL" clId="{919EF695-C16E-4889-871B-7E1D58C6E74F}" dt="2018-03-16T13:50:42.415" v="6195" actId="1036"/>
        <pc:sldMkLst>
          <pc:docMk/>
          <pc:sldMk cId="3697028361" sldId="490"/>
        </pc:sldMkLst>
        <pc:spChg chg="mod">
          <ac:chgData name="Hillaire, Sebastien" userId="d430dcbf-e403-4ee4-b209-9be70bc33619" providerId="ADAL" clId="{919EF695-C16E-4889-871B-7E1D58C6E74F}" dt="2018-03-15T09:25:25.162" v="5288" actId="20577"/>
          <ac:spMkLst>
            <pc:docMk/>
            <pc:sldMk cId="3697028361" sldId="490"/>
            <ac:spMk id="2" creationId="{33E40331-9EAF-435A-B8BA-3C53282832B4}"/>
          </ac:spMkLst>
        </pc:spChg>
        <pc:spChg chg="add mod">
          <ac:chgData name="Hillaire, Sebastien" userId="d430dcbf-e403-4ee4-b209-9be70bc33619" providerId="ADAL" clId="{919EF695-C16E-4889-871B-7E1D58C6E74F}" dt="2018-03-15T07:18:14.657" v="5025" actId="1076"/>
          <ac:spMkLst>
            <pc:docMk/>
            <pc:sldMk cId="3697028361" sldId="490"/>
            <ac:spMk id="6" creationId="{9AF8F982-B1F0-4EB5-B280-DD89D839A8CD}"/>
          </ac:spMkLst>
        </pc:spChg>
        <pc:spChg chg="add mod">
          <ac:chgData name="Hillaire, Sebastien" userId="d430dcbf-e403-4ee4-b209-9be70bc33619" providerId="ADAL" clId="{919EF695-C16E-4889-871B-7E1D58C6E74F}" dt="2018-03-16T13:50:42.415" v="6195" actId="1036"/>
          <ac:spMkLst>
            <pc:docMk/>
            <pc:sldMk cId="3697028361" sldId="490"/>
            <ac:spMk id="10" creationId="{E4FDE301-9861-4076-B876-4A88008F13BE}"/>
          </ac:spMkLst>
        </pc:spChg>
        <pc:spChg chg="add del mod">
          <ac:chgData name="Hillaire, Sebastien" userId="d430dcbf-e403-4ee4-b209-9be70bc33619" providerId="ADAL" clId="{919EF695-C16E-4889-871B-7E1D58C6E74F}" dt="2018-03-16T13:46:45.201" v="6150" actId="478"/>
          <ac:spMkLst>
            <pc:docMk/>
            <pc:sldMk cId="3697028361" sldId="490"/>
            <ac:spMk id="11" creationId="{A36AA1F4-76A7-4F4F-BBDB-9C888184EC31}"/>
          </ac:spMkLst>
        </pc:spChg>
        <pc:spChg chg="add mod">
          <ac:chgData name="Hillaire, Sebastien" userId="d430dcbf-e403-4ee4-b209-9be70bc33619" providerId="ADAL" clId="{919EF695-C16E-4889-871B-7E1D58C6E74F}" dt="2018-03-16T13:50:40.991" v="6194" actId="1035"/>
          <ac:spMkLst>
            <pc:docMk/>
            <pc:sldMk cId="3697028361" sldId="490"/>
            <ac:spMk id="13" creationId="{4403B93E-849A-4510-AAA0-54F8DEE5D2A3}"/>
          </ac:spMkLst>
        </pc:spChg>
        <pc:graphicFrameChg chg="mod modGraphic">
          <ac:chgData name="Hillaire, Sebastien" userId="d430dcbf-e403-4ee4-b209-9be70bc33619" providerId="ADAL" clId="{919EF695-C16E-4889-871B-7E1D58C6E74F}" dt="2018-03-16T13:48:36.520" v="6153" actId="20577"/>
          <ac:graphicFrameMkLst>
            <pc:docMk/>
            <pc:sldMk cId="3697028361" sldId="490"/>
            <ac:graphicFrameMk id="5" creationId="{F8E08E65-09CA-4084-82F5-92EBD5C3D33E}"/>
          </ac:graphicFrameMkLst>
        </pc:graphicFrameChg>
      </pc:sldChg>
      <pc:sldChg chg="modSp add del">
        <pc:chgData name="Hillaire, Sebastien" userId="d430dcbf-e403-4ee4-b209-9be70bc33619" providerId="ADAL" clId="{919EF695-C16E-4889-871B-7E1D58C6E74F}" dt="2018-03-15T09:26:52.044" v="5289" actId="2696"/>
        <pc:sldMkLst>
          <pc:docMk/>
          <pc:sldMk cId="491552924" sldId="492"/>
        </pc:sldMkLst>
        <pc:spChg chg="mod">
          <ac:chgData name="Hillaire, Sebastien" userId="d430dcbf-e403-4ee4-b209-9be70bc33619" providerId="ADAL" clId="{919EF695-C16E-4889-871B-7E1D58C6E74F}" dt="2018-03-14T13:21:31.897" v="4524" actId="20577"/>
          <ac:spMkLst>
            <pc:docMk/>
            <pc:sldMk cId="491552924" sldId="492"/>
            <ac:spMk id="3" creationId="{3262D946-01CD-4648-902D-24E5B61ECBD7}"/>
          </ac:spMkLst>
        </pc:spChg>
        <pc:graphicFrameChg chg="modGraphic">
          <ac:chgData name="Hillaire, Sebastien" userId="d430dcbf-e403-4ee4-b209-9be70bc33619" providerId="ADAL" clId="{919EF695-C16E-4889-871B-7E1D58C6E74F}" dt="2018-03-14T13:21:12.545" v="4520" actId="20577"/>
          <ac:graphicFrameMkLst>
            <pc:docMk/>
            <pc:sldMk cId="491552924" sldId="492"/>
            <ac:graphicFrameMk id="5" creationId="{75C6FFBC-D968-4296-BC09-D148548A48B9}"/>
          </ac:graphicFrameMkLst>
        </pc:graphicFrameChg>
      </pc:sldChg>
      <pc:sldChg chg="add modTransition delCm">
        <pc:chgData name="Hillaire, Sebastien" userId="d430dcbf-e403-4ee4-b209-9be70bc33619" providerId="ADAL" clId="{919EF695-C16E-4889-871B-7E1D58C6E74F}" dt="2018-03-16T13:30:42.817" v="6093" actId="14100"/>
        <pc:sldMkLst>
          <pc:docMk/>
          <pc:sldMk cId="464996286" sldId="493"/>
        </pc:sldMkLst>
      </pc:sldChg>
      <pc:sldChg chg="addSp modSp modAnim delCm">
        <pc:chgData name="Hillaire, Sebastien" userId="d430dcbf-e403-4ee4-b209-9be70bc33619" providerId="ADAL" clId="{919EF695-C16E-4889-871B-7E1D58C6E74F}" dt="2018-03-16T07:14:03.485" v="5456" actId="20577"/>
        <pc:sldMkLst>
          <pc:docMk/>
          <pc:sldMk cId="1622295666" sldId="494"/>
        </pc:sldMkLst>
        <pc:spChg chg="add mod">
          <ac:chgData name="Hillaire, Sebastien" userId="d430dcbf-e403-4ee4-b209-9be70bc33619" providerId="ADAL" clId="{919EF695-C16E-4889-871B-7E1D58C6E74F}" dt="2018-03-15T08:12:41.562" v="5261" actId="1076"/>
          <ac:spMkLst>
            <pc:docMk/>
            <pc:sldMk cId="1622295666" sldId="494"/>
            <ac:spMk id="11" creationId="{0332DEFD-935A-40BB-B407-8FB30FEDC56F}"/>
          </ac:spMkLst>
        </pc:spChg>
        <pc:spChg chg="mod">
          <ac:chgData name="Hillaire, Sebastien" userId="d430dcbf-e403-4ee4-b209-9be70bc33619" providerId="ADAL" clId="{919EF695-C16E-4889-871B-7E1D58C6E74F}" dt="2018-03-14T16:04:57.015" v="4895" actId="1038"/>
          <ac:spMkLst>
            <pc:docMk/>
            <pc:sldMk cId="1622295666" sldId="494"/>
            <ac:spMk id="12" creationId="{D2A35608-738F-4B96-AB10-B05BDBA91660}"/>
          </ac:spMkLst>
        </pc:spChg>
        <pc:picChg chg="mod">
          <ac:chgData name="Hillaire, Sebastien" userId="d430dcbf-e403-4ee4-b209-9be70bc33619" providerId="ADAL" clId="{919EF695-C16E-4889-871B-7E1D58C6E74F}" dt="2018-03-14T16:04:02.248" v="4877" actId="1076"/>
          <ac:picMkLst>
            <pc:docMk/>
            <pc:sldMk cId="1622295666" sldId="494"/>
            <ac:picMk id="5" creationId="{441929A3-522E-4DC1-817D-51E3746D5D8E}"/>
          </ac:picMkLst>
        </pc:picChg>
      </pc:sldChg>
      <pc:sldChg chg="modSp">
        <pc:chgData name="Hillaire, Sebastien" userId="d430dcbf-e403-4ee4-b209-9be70bc33619" providerId="ADAL" clId="{919EF695-C16E-4889-871B-7E1D58C6E74F}" dt="2018-03-15T20:53:13.807" v="5433" actId="20577"/>
        <pc:sldMkLst>
          <pc:docMk/>
          <pc:sldMk cId="3330936434" sldId="495"/>
        </pc:sldMkLst>
        <pc:spChg chg="mod">
          <ac:chgData name="Hillaire, Sebastien" userId="d430dcbf-e403-4ee4-b209-9be70bc33619" providerId="ADAL" clId="{919EF695-C16E-4889-871B-7E1D58C6E74F}" dt="2018-03-15T20:53:13.807" v="5433" actId="20577"/>
          <ac:spMkLst>
            <pc:docMk/>
            <pc:sldMk cId="3330936434" sldId="495"/>
            <ac:spMk id="2" creationId="{33E40331-9EAF-435A-B8BA-3C53282832B4}"/>
          </ac:spMkLst>
        </pc:spChg>
      </pc:sldChg>
      <pc:sldChg chg="modSp add del">
        <pc:chgData name="Hillaire, Sebastien" userId="d430dcbf-e403-4ee4-b209-9be70bc33619" providerId="ADAL" clId="{919EF695-C16E-4889-871B-7E1D58C6E74F}" dt="2018-03-16T14:58:53.096" v="6305" actId="2696"/>
        <pc:sldMkLst>
          <pc:docMk/>
          <pc:sldMk cId="3158858266" sldId="496"/>
        </pc:sldMkLst>
        <pc:spChg chg="mod">
          <ac:chgData name="Hillaire, Sebastien" userId="d430dcbf-e403-4ee4-b209-9be70bc33619" providerId="ADAL" clId="{919EF695-C16E-4889-871B-7E1D58C6E74F}" dt="2018-03-16T13:14:05.211" v="5784" actId="20577"/>
          <ac:spMkLst>
            <pc:docMk/>
            <pc:sldMk cId="3158858266" sldId="496"/>
            <ac:spMk id="3" creationId="{CAA7B049-E440-46D0-83B1-7A292BE0FD43}"/>
          </ac:spMkLst>
        </pc:spChg>
      </pc:sldChg>
      <pc:sldChg chg="addSp delSp modSp add modAnim">
        <pc:chgData name="Hillaire, Sebastien" userId="d430dcbf-e403-4ee4-b209-9be70bc33619" providerId="ADAL" clId="{919EF695-C16E-4889-871B-7E1D58C6E74F}" dt="2018-03-16T14:57:12.759" v="6302" actId="14100"/>
        <pc:sldMkLst>
          <pc:docMk/>
          <pc:sldMk cId="732088610" sldId="497"/>
        </pc:sldMkLst>
        <pc:spChg chg="mod">
          <ac:chgData name="Hillaire, Sebastien" userId="d430dcbf-e403-4ee4-b209-9be70bc33619" providerId="ADAL" clId="{919EF695-C16E-4889-871B-7E1D58C6E74F}" dt="2018-03-16T14:45:47.625" v="6260" actId="20577"/>
          <ac:spMkLst>
            <pc:docMk/>
            <pc:sldMk cId="732088610" sldId="497"/>
            <ac:spMk id="2" creationId="{19E21D3D-A9EB-4830-807E-59116C23D7AE}"/>
          </ac:spMkLst>
        </pc:spChg>
        <pc:spChg chg="del">
          <ac:chgData name="Hillaire, Sebastien" userId="d430dcbf-e403-4ee4-b209-9be70bc33619" providerId="ADAL" clId="{919EF695-C16E-4889-871B-7E1D58C6E74F}" dt="2018-03-16T14:45:24.827" v="6254" actId="478"/>
          <ac:spMkLst>
            <pc:docMk/>
            <pc:sldMk cId="732088610" sldId="497"/>
            <ac:spMk id="3" creationId="{800129D7-1BFF-45E7-A236-E8723D441789}"/>
          </ac:spMkLst>
        </pc:spChg>
        <pc:picChg chg="add mod">
          <ac:chgData name="Hillaire, Sebastien" userId="d430dcbf-e403-4ee4-b209-9be70bc33619" providerId="ADAL" clId="{919EF695-C16E-4889-871B-7E1D58C6E74F}" dt="2018-03-16T14:57:12.759" v="6302" actId="14100"/>
          <ac:picMkLst>
            <pc:docMk/>
            <pc:sldMk cId="732088610" sldId="497"/>
            <ac:picMk id="5" creationId="{0441E056-EE92-4AA5-AF56-5F9F82E4C4F5}"/>
          </ac:picMkLst>
        </pc:picChg>
      </pc:sldChg>
      <pc:sldChg chg="addSp modSp add modAnim">
        <pc:chgData name="Hillaire, Sebastien" userId="d430dcbf-e403-4ee4-b209-9be70bc33619" providerId="ADAL" clId="{919EF695-C16E-4889-871B-7E1D58C6E74F}" dt="2018-03-16T14:49:57.589" v="6283" actId="14100"/>
        <pc:sldMkLst>
          <pc:docMk/>
          <pc:sldMk cId="1266109358" sldId="498"/>
        </pc:sldMkLst>
        <pc:picChg chg="add mod">
          <ac:chgData name="Hillaire, Sebastien" userId="d430dcbf-e403-4ee4-b209-9be70bc33619" providerId="ADAL" clId="{919EF695-C16E-4889-871B-7E1D58C6E74F}" dt="2018-03-16T14:49:46.422" v="6280" actId="1076"/>
          <ac:picMkLst>
            <pc:docMk/>
            <pc:sldMk cId="1266109358" sldId="498"/>
            <ac:picMk id="5" creationId="{162242C4-5432-419A-AD67-B309DF58E23D}"/>
          </ac:picMkLst>
        </pc:picChg>
      </pc:sldChg>
      <pc:sldChg chg="addSp delSp modSp add delAnim modAnim">
        <pc:chgData name="Hillaire, Sebastien" userId="d430dcbf-e403-4ee4-b209-9be70bc33619" providerId="ADAL" clId="{919EF695-C16E-4889-871B-7E1D58C6E74F}" dt="2018-03-16T14:55:52.722" v="6301" actId="14100"/>
        <pc:sldMkLst>
          <pc:docMk/>
          <pc:sldMk cId="3088281956" sldId="499"/>
        </pc:sldMkLst>
        <pc:picChg chg="del">
          <ac:chgData name="Hillaire, Sebastien" userId="d430dcbf-e403-4ee4-b209-9be70bc33619" providerId="ADAL" clId="{919EF695-C16E-4889-871B-7E1D58C6E74F}" dt="2018-03-16T14:50:03.920" v="6285" actId="478"/>
          <ac:picMkLst>
            <pc:docMk/>
            <pc:sldMk cId="3088281956" sldId="499"/>
            <ac:picMk id="5" creationId="{162242C4-5432-419A-AD67-B309DF58E23D}"/>
          </ac:picMkLst>
        </pc:picChg>
        <pc:picChg chg="add mod">
          <ac:chgData name="Hillaire, Sebastien" userId="d430dcbf-e403-4ee4-b209-9be70bc33619" providerId="ADAL" clId="{919EF695-C16E-4889-871B-7E1D58C6E74F}" dt="2018-03-16T14:50:15.194" v="6288" actId="1076"/>
          <ac:picMkLst>
            <pc:docMk/>
            <pc:sldMk cId="3088281956" sldId="499"/>
            <ac:picMk id="6" creationId="{E7690335-B755-40F9-AA22-6DC1D0203C13}"/>
          </ac:picMkLst>
        </pc:picChg>
      </pc:sldChg>
      <pc:sldChg chg="addSp modSp add del modAnim">
        <pc:chgData name="Hillaire, Sebastien" userId="d430dcbf-e403-4ee4-b209-9be70bc33619" providerId="ADAL" clId="{919EF695-C16E-4889-871B-7E1D58C6E74F}" dt="2018-03-16T14:58:48.415" v="6303" actId="2696"/>
        <pc:sldMkLst>
          <pc:docMk/>
          <pc:sldMk cId="1294688873" sldId="500"/>
        </pc:sldMkLst>
        <pc:picChg chg="add mod">
          <ac:chgData name="Hillaire, Sebastien" userId="d430dcbf-e403-4ee4-b209-9be70bc33619" providerId="ADAL" clId="{919EF695-C16E-4889-871B-7E1D58C6E74F}" dt="2018-03-16T14:54:31.062" v="6295" actId="1076"/>
          <ac:picMkLst>
            <pc:docMk/>
            <pc:sldMk cId="1294688873" sldId="500"/>
            <ac:picMk id="5" creationId="{11C618B3-132E-4193-890D-6ECF8C19AFFF}"/>
          </ac:picMkLst>
        </pc:picChg>
      </pc:sldChg>
      <pc:sldChg chg="add">
        <pc:chgData name="Hillaire, Sebastien" userId="d430dcbf-e403-4ee4-b209-9be70bc33619" providerId="ADAL" clId="{919EF695-C16E-4889-871B-7E1D58C6E74F}" dt="2018-03-16T14:58:51.494" v="6304" actId="14100"/>
        <pc:sldMkLst>
          <pc:docMk/>
          <pc:sldMk cId="2602825551" sldId="500"/>
        </pc:sldMkLst>
      </pc:sldChg>
    </pc:docChg>
  </pc:docChgLst>
  <pc:docChgLst>
    <pc:chgData name="Hillaire, Sebastien" userId="10030000886E591B@LIVE.COM" providerId="AD" clId="Web-{23835D52-EF3E-4F64-AEC0-A5DEBBB8888D}"/>
    <pc:docChg chg="modSld">
      <pc:chgData name="Hillaire, Sebastien" userId="10030000886E591B@LIVE.COM" providerId="AD" clId="Web-{23835D52-EF3E-4F64-AEC0-A5DEBBB8888D}" dt="2018-03-12T08:14:11.525" v="26"/>
      <pc:docMkLst>
        <pc:docMk/>
      </pc:docMkLst>
      <pc:sldChg chg="addSp modSp">
        <pc:chgData name="Hillaire, Sebastien" userId="10030000886E591B@LIVE.COM" providerId="AD" clId="Web-{23835D52-EF3E-4F64-AEC0-A5DEBBB8888D}" dt="2018-03-12T08:14:11.525" v="26"/>
        <pc:sldMkLst>
          <pc:docMk/>
          <pc:sldMk cId="3449379241" sldId="444"/>
        </pc:sldMkLst>
        <pc:spChg chg="add mod">
          <ac:chgData name="Hillaire, Sebastien" userId="10030000886E591B@LIVE.COM" providerId="AD" clId="Web-{23835D52-EF3E-4F64-AEC0-A5DEBBB8888D}" dt="2018-03-12T08:14:11.525" v="26"/>
          <ac:spMkLst>
            <pc:docMk/>
            <pc:sldMk cId="3449379241" sldId="444"/>
            <ac:spMk id="6" creationId="{A98FA210-B8DC-4856-AFBA-DD97B7AF3800}"/>
          </ac:spMkLst>
        </pc:spChg>
      </pc:sldChg>
    </pc:docChg>
  </pc:docChgLst>
  <pc:docChgLst>
    <pc:chgData name="Sebastien Hillaire" userId="d430dcbf-e403-4ee4-b209-9be70bc33619" providerId="ADAL" clId="{89A53D11-77CF-4738-AEC6-2BDC398F246A}"/>
    <pc:docChg chg="custSel modSld">
      <pc:chgData name="Sebastien Hillaire" userId="d430dcbf-e403-4ee4-b209-9be70bc33619" providerId="ADAL" clId="{89A53D11-77CF-4738-AEC6-2BDC398F246A}" dt="2018-03-11T15:18:37.901" v="312" actId="1076"/>
      <pc:docMkLst>
        <pc:docMk/>
      </pc:docMkLst>
      <pc:sldChg chg="modSp">
        <pc:chgData name="Sebastien Hillaire" userId="d430dcbf-e403-4ee4-b209-9be70bc33619" providerId="ADAL" clId="{89A53D11-77CF-4738-AEC6-2BDC398F246A}" dt="2018-03-11T14:14:49.809" v="75" actId="1076"/>
        <pc:sldMkLst>
          <pc:docMk/>
          <pc:sldMk cId="2577626758" sldId="436"/>
        </pc:sldMkLst>
        <pc:spChg chg="mod">
          <ac:chgData name="Sebastien Hillaire" userId="d430dcbf-e403-4ee4-b209-9be70bc33619" providerId="ADAL" clId="{89A53D11-77CF-4738-AEC6-2BDC398F246A}" dt="2018-03-11T14:14:46.900" v="74" actId="20577"/>
          <ac:spMkLst>
            <pc:docMk/>
            <pc:sldMk cId="2577626758" sldId="436"/>
            <ac:spMk id="5" creationId="{B5566868-738D-49AC-B44C-018D24093EE7}"/>
          </ac:spMkLst>
        </pc:spChg>
        <pc:spChg chg="mod">
          <ac:chgData name="Sebastien Hillaire" userId="d430dcbf-e403-4ee4-b209-9be70bc33619" providerId="ADAL" clId="{89A53D11-77CF-4738-AEC6-2BDC398F246A}" dt="2018-03-11T14:14:49.809" v="75" actId="1076"/>
          <ac:spMkLst>
            <pc:docMk/>
            <pc:sldMk cId="2577626758" sldId="436"/>
            <ac:spMk id="6" creationId="{49179948-F23A-4799-8041-7C30FA45BC80}"/>
          </ac:spMkLst>
        </pc:spChg>
      </pc:sldChg>
      <pc:sldChg chg="addSp delSp modSp">
        <pc:chgData name="Sebastien Hillaire" userId="d430dcbf-e403-4ee4-b209-9be70bc33619" providerId="ADAL" clId="{89A53D11-77CF-4738-AEC6-2BDC398F246A}" dt="2018-03-11T14:56:35.531" v="302" actId="1076"/>
        <pc:sldMkLst>
          <pc:docMk/>
          <pc:sldMk cId="911515600" sldId="445"/>
        </pc:sldMkLst>
        <pc:spChg chg="mod">
          <ac:chgData name="Sebastien Hillaire" userId="d430dcbf-e403-4ee4-b209-9be70bc33619" providerId="ADAL" clId="{89A53D11-77CF-4738-AEC6-2BDC398F246A}" dt="2018-03-11T14:50:33.214" v="252" actId="1076"/>
          <ac:spMkLst>
            <pc:docMk/>
            <pc:sldMk cId="911515600" sldId="445"/>
            <ac:spMk id="6" creationId="{01B2E82E-4B49-4C7D-8BD9-92932B2C2DA5}"/>
          </ac:spMkLst>
        </pc:spChg>
        <pc:spChg chg="add del">
          <ac:chgData name="Sebastien Hillaire" userId="d430dcbf-e403-4ee4-b209-9be70bc33619" providerId="ADAL" clId="{89A53D11-77CF-4738-AEC6-2BDC398F246A}" dt="2018-03-11T14:51:29.021" v="258" actId="478"/>
          <ac:spMkLst>
            <pc:docMk/>
            <pc:sldMk cId="911515600" sldId="445"/>
            <ac:spMk id="11" creationId="{D882B5BF-AEEB-4681-85B1-2C2449C5605C}"/>
          </ac:spMkLst>
        </pc:spChg>
        <pc:spChg chg="add del">
          <ac:chgData name="Sebastien Hillaire" userId="d430dcbf-e403-4ee4-b209-9be70bc33619" providerId="ADAL" clId="{89A53D11-77CF-4738-AEC6-2BDC398F246A}" dt="2018-03-11T14:51:35.632" v="260" actId="478"/>
          <ac:spMkLst>
            <pc:docMk/>
            <pc:sldMk cId="911515600" sldId="445"/>
            <ac:spMk id="12" creationId="{A9CD5AEE-0095-4C71-AD82-5EACB5139636}"/>
          </ac:spMkLst>
        </pc:spChg>
        <pc:spChg chg="add del">
          <ac:chgData name="Sebastien Hillaire" userId="d430dcbf-e403-4ee4-b209-9be70bc33619" providerId="ADAL" clId="{89A53D11-77CF-4738-AEC6-2BDC398F246A}" dt="2018-03-11T14:53:33.391" v="271" actId="478"/>
          <ac:spMkLst>
            <pc:docMk/>
            <pc:sldMk cId="911515600" sldId="445"/>
            <ac:spMk id="15" creationId="{835DCA02-EA8A-4012-8FAB-FC544F5FF011}"/>
          </ac:spMkLst>
        </pc:spChg>
        <pc:spChg chg="add del">
          <ac:chgData name="Sebastien Hillaire" userId="d430dcbf-e403-4ee4-b209-9be70bc33619" providerId="ADAL" clId="{89A53D11-77CF-4738-AEC6-2BDC398F246A}" dt="2018-03-11T14:54:21.371" v="273" actId="478"/>
          <ac:spMkLst>
            <pc:docMk/>
            <pc:sldMk cId="911515600" sldId="445"/>
            <ac:spMk id="16" creationId="{7CBA4772-29C7-47A5-A70E-9CF31492337B}"/>
          </ac:spMkLst>
        </pc:spChg>
        <pc:picChg chg="add del mod">
          <ac:chgData name="Sebastien Hillaire" userId="d430dcbf-e403-4ee4-b209-9be70bc33619" providerId="ADAL" clId="{89A53D11-77CF-4738-AEC6-2BDC398F246A}" dt="2018-03-11T14:55:00.416" v="276" actId="478"/>
          <ac:picMkLst>
            <pc:docMk/>
            <pc:sldMk cId="911515600" sldId="445"/>
            <ac:picMk id="9" creationId="{3C046F6B-9C0E-43BA-B022-26A1032D04A6}"/>
          </ac:picMkLst>
        </pc:picChg>
        <pc:picChg chg="add del">
          <ac:chgData name="Sebastien Hillaire" userId="d430dcbf-e403-4ee4-b209-9be70bc33619" providerId="ADAL" clId="{89A53D11-77CF-4738-AEC6-2BDC398F246A}" dt="2018-03-11T14:51:21.720" v="256" actId="478"/>
          <ac:picMkLst>
            <pc:docMk/>
            <pc:sldMk cId="911515600" sldId="445"/>
            <ac:picMk id="10" creationId="{7EA2CBF1-2FFD-4F2F-94DF-ACC1E7277147}"/>
          </ac:picMkLst>
        </pc:picChg>
        <pc:picChg chg="add mod modCrop">
          <ac:chgData name="Sebastien Hillaire" userId="d430dcbf-e403-4ee4-b209-9be70bc33619" providerId="ADAL" clId="{89A53D11-77CF-4738-AEC6-2BDC398F246A}" dt="2018-03-11T14:56:35.531" v="302" actId="1076"/>
          <ac:picMkLst>
            <pc:docMk/>
            <pc:sldMk cId="911515600" sldId="445"/>
            <ac:picMk id="14" creationId="{FCA3AABE-4776-4B4A-8C9E-30DDE31032F2}"/>
          </ac:picMkLst>
        </pc:picChg>
        <pc:picChg chg="add del mod">
          <ac:chgData name="Sebastien Hillaire" userId="d430dcbf-e403-4ee4-b209-9be70bc33619" providerId="ADAL" clId="{89A53D11-77CF-4738-AEC6-2BDC398F246A}" dt="2018-03-11T14:55:07.810" v="278" actId="478"/>
          <ac:picMkLst>
            <pc:docMk/>
            <pc:sldMk cId="911515600" sldId="445"/>
            <ac:picMk id="18" creationId="{F1BBB365-D4C6-4AF4-A7C4-FC1A99D87A2F}"/>
          </ac:picMkLst>
        </pc:picChg>
        <pc:picChg chg="add mod">
          <ac:chgData name="Sebastien Hillaire" userId="d430dcbf-e403-4ee4-b209-9be70bc33619" providerId="ADAL" clId="{89A53D11-77CF-4738-AEC6-2BDC398F246A}" dt="2018-03-11T14:56:30.746" v="300" actId="1076"/>
          <ac:picMkLst>
            <pc:docMk/>
            <pc:sldMk cId="911515600" sldId="445"/>
            <ac:picMk id="20" creationId="{F5B55283-16C5-4CF7-A9D5-C070B95D84BE}"/>
          </ac:picMkLst>
        </pc:picChg>
        <pc:picChg chg="add mod">
          <ac:chgData name="Sebastien Hillaire" userId="d430dcbf-e403-4ee4-b209-9be70bc33619" providerId="ADAL" clId="{89A53D11-77CF-4738-AEC6-2BDC398F246A}" dt="2018-03-11T14:56:32.379" v="301" actId="1076"/>
          <ac:picMkLst>
            <pc:docMk/>
            <pc:sldMk cId="911515600" sldId="445"/>
            <ac:picMk id="22" creationId="{12141732-3803-416A-8386-D7D7CBC0A9D6}"/>
          </ac:picMkLst>
        </pc:picChg>
      </pc:sldChg>
      <pc:sldChg chg="modSp">
        <pc:chgData name="Sebastien Hillaire" userId="d430dcbf-e403-4ee4-b209-9be70bc33619" providerId="ADAL" clId="{89A53D11-77CF-4738-AEC6-2BDC398F246A}" dt="2018-03-11T14:49:26.538" v="251" actId="20577"/>
        <pc:sldMkLst>
          <pc:docMk/>
          <pc:sldMk cId="725380506" sldId="448"/>
        </pc:sldMkLst>
        <pc:spChg chg="mod">
          <ac:chgData name="Sebastien Hillaire" userId="d430dcbf-e403-4ee4-b209-9be70bc33619" providerId="ADAL" clId="{89A53D11-77CF-4738-AEC6-2BDC398F246A}" dt="2018-03-11T14:49:26.538" v="251" actId="20577"/>
          <ac:spMkLst>
            <pc:docMk/>
            <pc:sldMk cId="725380506" sldId="448"/>
            <ac:spMk id="3" creationId="{3262D946-01CD-4648-902D-24E5B61ECBD7}"/>
          </ac:spMkLst>
        </pc:spChg>
      </pc:sldChg>
      <pc:sldChg chg="modSp">
        <pc:chgData name="Sebastien Hillaire" userId="d430dcbf-e403-4ee4-b209-9be70bc33619" providerId="ADAL" clId="{89A53D11-77CF-4738-AEC6-2BDC398F246A}" dt="2018-03-11T14:16:22.084" v="76" actId="1076"/>
        <pc:sldMkLst>
          <pc:docMk/>
          <pc:sldMk cId="2984297001" sldId="451"/>
        </pc:sldMkLst>
        <pc:spChg chg="mod">
          <ac:chgData name="Sebastien Hillaire" userId="d430dcbf-e403-4ee4-b209-9be70bc33619" providerId="ADAL" clId="{89A53D11-77CF-4738-AEC6-2BDC398F246A}" dt="2018-03-11T14:16:22.084" v="76" actId="1076"/>
          <ac:spMkLst>
            <pc:docMk/>
            <pc:sldMk cId="2984297001" sldId="451"/>
            <ac:spMk id="3" creationId="{305C5BE1-885D-4B41-8A2F-8B1B5FE43388}"/>
          </ac:spMkLst>
        </pc:spChg>
      </pc:sldChg>
      <pc:sldChg chg="addSp delSp modSp">
        <pc:chgData name="Sebastien Hillaire" userId="d430dcbf-e403-4ee4-b209-9be70bc33619" providerId="ADAL" clId="{89A53D11-77CF-4738-AEC6-2BDC398F246A}" dt="2018-03-11T15:18:37.901" v="312" actId="1076"/>
        <pc:sldMkLst>
          <pc:docMk/>
          <pc:sldMk cId="885720904" sldId="453"/>
        </pc:sldMkLst>
        <pc:spChg chg="mod">
          <ac:chgData name="Sebastien Hillaire" userId="d430dcbf-e403-4ee4-b209-9be70bc33619" providerId="ADAL" clId="{89A53D11-77CF-4738-AEC6-2BDC398F246A}" dt="2018-03-11T14:18:31.285" v="128" actId="6549"/>
          <ac:spMkLst>
            <pc:docMk/>
            <pc:sldMk cId="885720904" sldId="453"/>
            <ac:spMk id="3" creationId="{3262D946-01CD-4648-902D-24E5B61ECBD7}"/>
          </ac:spMkLst>
        </pc:spChg>
        <pc:picChg chg="add mod">
          <ac:chgData name="Sebastien Hillaire" userId="d430dcbf-e403-4ee4-b209-9be70bc33619" providerId="ADAL" clId="{89A53D11-77CF-4738-AEC6-2BDC398F246A}" dt="2018-03-11T15:18:37.901" v="312" actId="1076"/>
          <ac:picMkLst>
            <pc:docMk/>
            <pc:sldMk cId="885720904" sldId="453"/>
            <ac:picMk id="5" creationId="{5F28EE4B-66BC-4F1C-ACFC-1EC3A4302B28}"/>
          </ac:picMkLst>
        </pc:picChg>
        <pc:picChg chg="add del mod">
          <ac:chgData name="Sebastien Hillaire" userId="d430dcbf-e403-4ee4-b209-9be70bc33619" providerId="ADAL" clId="{89A53D11-77CF-4738-AEC6-2BDC398F246A}" dt="2018-03-11T15:18:32.213" v="309" actId="478"/>
          <ac:picMkLst>
            <pc:docMk/>
            <pc:sldMk cId="885720904" sldId="453"/>
            <ac:picMk id="6" creationId="{F1ECA894-0804-4175-9030-50E1ECFBAA1F}"/>
          </ac:picMkLst>
        </pc:picChg>
        <pc:picChg chg="add mod">
          <ac:chgData name="Sebastien Hillaire" userId="d430dcbf-e403-4ee4-b209-9be70bc33619" providerId="ADAL" clId="{89A53D11-77CF-4738-AEC6-2BDC398F246A}" dt="2018-03-11T15:18:36.553" v="311" actId="1076"/>
          <ac:picMkLst>
            <pc:docMk/>
            <pc:sldMk cId="885720904" sldId="453"/>
            <ac:picMk id="7" creationId="{CE8C8A89-D2D6-4A79-A9A1-7880A0ECB53B}"/>
          </ac:picMkLst>
        </pc:picChg>
      </pc:sldChg>
    </pc:docChg>
  </pc:docChgLst>
  <pc:docChgLst>
    <pc:chgData name="Hillaire, Sebastien" userId="10030000886E591B@LIVE.COM" providerId="AD" clId="Web-{A9EC7E19-6F46-4176-AAFF-D46904361E89}"/>
    <pc:docChg chg="modSld">
      <pc:chgData name="Hillaire, Sebastien" userId="10030000886E591B@LIVE.COM" providerId="AD" clId="Web-{A9EC7E19-6F46-4176-AAFF-D46904361E89}" dt="2018-03-13T11:41:34.294" v="62"/>
      <pc:docMkLst>
        <pc:docMk/>
      </pc:docMkLst>
      <pc:sldChg chg="addSp delSp modSp">
        <pc:chgData name="Hillaire, Sebastien" userId="10030000886E591B@LIVE.COM" providerId="AD" clId="Web-{A9EC7E19-6F46-4176-AAFF-D46904361E89}" dt="2018-03-13T11:37:50.018" v="33"/>
        <pc:sldMkLst>
          <pc:docMk/>
          <pc:sldMk cId="2577626758" sldId="436"/>
        </pc:sldMkLst>
        <pc:spChg chg="mod">
          <ac:chgData name="Hillaire, Sebastien" userId="10030000886E591B@LIVE.COM" providerId="AD" clId="Web-{A9EC7E19-6F46-4176-AAFF-D46904361E89}" dt="2018-03-13T11:37:50.018" v="33"/>
          <ac:spMkLst>
            <pc:docMk/>
            <pc:sldMk cId="2577626758" sldId="436"/>
            <ac:spMk id="5" creationId="{B5566868-738D-49AC-B44C-018D24093EE7}"/>
          </ac:spMkLst>
        </pc:spChg>
        <pc:spChg chg="del">
          <ac:chgData name="Hillaire, Sebastien" userId="10030000886E591B@LIVE.COM" providerId="AD" clId="Web-{A9EC7E19-6F46-4176-AAFF-D46904361E89}" dt="2018-03-13T11:31:01.151" v="6"/>
          <ac:spMkLst>
            <pc:docMk/>
            <pc:sldMk cId="2577626758" sldId="436"/>
            <ac:spMk id="6" creationId="{49179948-F23A-4799-8041-7C30FA45BC80}"/>
          </ac:spMkLst>
        </pc:spChg>
        <pc:picChg chg="add mod">
          <ac:chgData name="Hillaire, Sebastien" userId="10030000886E591B@LIVE.COM" providerId="AD" clId="Web-{A9EC7E19-6F46-4176-AAFF-D46904361E89}" dt="2018-03-13T11:33:54.691" v="25"/>
          <ac:picMkLst>
            <pc:docMk/>
            <pc:sldMk cId="2577626758" sldId="436"/>
            <ac:picMk id="2" creationId="{C3DFF460-C712-4074-A1B2-0AE8BD2E3560}"/>
          </ac:picMkLst>
        </pc:picChg>
        <pc:picChg chg="add mod modCrop">
          <ac:chgData name="Hillaire, Sebastien" userId="10030000886E591B@LIVE.COM" providerId="AD" clId="Web-{A9EC7E19-6F46-4176-AAFF-D46904361E89}" dt="2018-03-13T11:33:46.050" v="23"/>
          <ac:picMkLst>
            <pc:docMk/>
            <pc:sldMk cId="2577626758" sldId="436"/>
            <ac:picMk id="3" creationId="{2DEBC06D-359E-472C-8C25-CE8E00DDA92E}"/>
          </ac:picMkLst>
        </pc:picChg>
        <pc:picChg chg="add mod">
          <ac:chgData name="Hillaire, Sebastien" userId="10030000886E591B@LIVE.COM" providerId="AD" clId="Web-{A9EC7E19-6F46-4176-AAFF-D46904361E89}" dt="2018-03-13T11:33:09.564" v="19"/>
          <ac:picMkLst>
            <pc:docMk/>
            <pc:sldMk cId="2577626758" sldId="436"/>
            <ac:picMk id="9" creationId="{5F84454C-56CE-4C0C-9BAD-21C21E66B76C}"/>
          </ac:picMkLst>
        </pc:picChg>
      </pc:sldChg>
      <pc:sldChg chg="addSp delSp modSp">
        <pc:chgData name="Hillaire, Sebastien" userId="10030000886E591B@LIVE.COM" providerId="AD" clId="Web-{A9EC7E19-6F46-4176-AAFF-D46904361E89}" dt="2018-03-13T11:41:34.294" v="62"/>
        <pc:sldMkLst>
          <pc:docMk/>
          <pc:sldMk cId="2305466132" sldId="438"/>
        </pc:sldMkLst>
        <pc:spChg chg="del">
          <ac:chgData name="Hillaire, Sebastien" userId="10030000886E591B@LIVE.COM" providerId="AD" clId="Web-{A9EC7E19-6F46-4176-AAFF-D46904361E89}" dt="2018-03-13T11:40:07.118" v="49"/>
          <ac:spMkLst>
            <pc:docMk/>
            <pc:sldMk cId="2305466132" sldId="438"/>
            <ac:spMk id="3" creationId="{3262D946-01CD-4648-902D-24E5B61ECBD7}"/>
          </ac:spMkLst>
        </pc:spChg>
        <pc:spChg chg="add">
          <ac:chgData name="Hillaire, Sebastien" userId="10030000886E591B@LIVE.COM" providerId="AD" clId="Web-{A9EC7E19-6F46-4176-AAFF-D46904361E89}" dt="2018-03-13T11:41:34.294" v="62"/>
          <ac:spMkLst>
            <pc:docMk/>
            <pc:sldMk cId="2305466132" sldId="438"/>
            <ac:spMk id="12" creationId="{6F77A97E-387D-431B-BDF6-56C45B268F0E}"/>
          </ac:spMkLst>
        </pc:spChg>
        <pc:picChg chg="add del mod">
          <ac:chgData name="Hillaire, Sebastien" userId="10030000886E591B@LIVE.COM" providerId="AD" clId="Web-{A9EC7E19-6F46-4176-AAFF-D46904361E89}" dt="2018-03-13T11:39:38.117" v="44"/>
          <ac:picMkLst>
            <pc:docMk/>
            <pc:sldMk cId="2305466132" sldId="438"/>
            <ac:picMk id="5" creationId="{C2CAD949-E911-4944-89B3-F1F6055CDB7F}"/>
          </ac:picMkLst>
        </pc:picChg>
        <pc:picChg chg="add mod">
          <ac:chgData name="Hillaire, Sebastien" userId="10030000886E591B@LIVE.COM" providerId="AD" clId="Web-{A9EC7E19-6F46-4176-AAFF-D46904361E89}" dt="2018-03-13T11:40:45.479" v="59"/>
          <ac:picMkLst>
            <pc:docMk/>
            <pc:sldMk cId="2305466132" sldId="438"/>
            <ac:picMk id="7" creationId="{04480025-9D16-40BA-894E-D169BE41638F}"/>
          </ac:picMkLst>
        </pc:picChg>
        <pc:picChg chg="add mod">
          <ac:chgData name="Hillaire, Sebastien" userId="10030000886E591B@LIVE.COM" providerId="AD" clId="Web-{A9EC7E19-6F46-4176-AAFF-D46904361E89}" dt="2018-03-13T11:40:47.776" v="60"/>
          <ac:picMkLst>
            <pc:docMk/>
            <pc:sldMk cId="2305466132" sldId="438"/>
            <ac:picMk id="9" creationId="{E430B006-13A0-4554-BB82-F712B33D8512}"/>
          </ac:picMkLst>
        </pc:picChg>
      </pc:sldChg>
      <pc:sldChg chg="addSp modSp">
        <pc:chgData name="Hillaire, Sebastien" userId="10030000886E591B@LIVE.COM" providerId="AD" clId="Web-{A9EC7E19-6F46-4176-AAFF-D46904361E89}" dt="2018-03-13T11:38:16.551" v="38"/>
        <pc:sldMkLst>
          <pc:docMk/>
          <pc:sldMk cId="2841430590" sldId="439"/>
        </pc:sldMkLst>
        <pc:spChg chg="mod">
          <ac:chgData name="Hillaire, Sebastien" userId="10030000886E591B@LIVE.COM" providerId="AD" clId="Web-{A9EC7E19-6F46-4176-AAFF-D46904361E89}" dt="2018-03-13T11:38:16.551" v="38"/>
          <ac:spMkLst>
            <pc:docMk/>
            <pc:sldMk cId="2841430590" sldId="439"/>
            <ac:spMk id="2" creationId="{33E40331-9EAF-435A-B8BA-3C53282832B4}"/>
          </ac:spMkLst>
        </pc:spChg>
        <pc:spChg chg="add mod">
          <ac:chgData name="Hillaire, Sebastien" userId="10030000886E591B@LIVE.COM" providerId="AD" clId="Web-{A9EC7E19-6F46-4176-AAFF-D46904361E89}" dt="2018-03-13T11:38:14.301" v="37"/>
          <ac:spMkLst>
            <pc:docMk/>
            <pc:sldMk cId="2841430590" sldId="439"/>
            <ac:spMk id="5" creationId="{7F97B144-6D5B-49B1-8B69-C9647976701D}"/>
          </ac:spMkLst>
        </pc:spChg>
      </pc:sldChg>
      <pc:sldChg chg="delSp">
        <pc:chgData name="Hillaire, Sebastien" userId="10030000886E591B@LIVE.COM" providerId="AD" clId="Web-{A9EC7E19-6F46-4176-AAFF-D46904361E89}" dt="2018-03-13T11:41:26.450" v="61"/>
        <pc:sldMkLst>
          <pc:docMk/>
          <pc:sldMk cId="3903550849" sldId="440"/>
        </pc:sldMkLst>
        <pc:spChg chg="del">
          <ac:chgData name="Hillaire, Sebastien" userId="10030000886E591B@LIVE.COM" providerId="AD" clId="Web-{A9EC7E19-6F46-4176-AAFF-D46904361E89}" dt="2018-03-13T11:41:26.450" v="61"/>
          <ac:spMkLst>
            <pc:docMk/>
            <pc:sldMk cId="3903550849" sldId="440"/>
            <ac:spMk id="7" creationId="{16EB9548-51DD-4681-A763-2FB357BDB2AB}"/>
          </ac:spMkLst>
        </pc:spChg>
      </pc:sldChg>
    </pc:docChg>
  </pc:docChgLst>
  <pc:docChgLst>
    <pc:chgData name="Egleus, Anders" userId="10033FFF891041DD@LIVE.COM" providerId="AD" clId="Web-{129FB8DE-9B3F-4A67-AC3D-FDA192F3D314}"/>
    <pc:docChg chg="sldOrd">
      <pc:chgData name="Egleus, Anders" userId="10033FFF891041DD@LIVE.COM" providerId="AD" clId="Web-{129FB8DE-9B3F-4A67-AC3D-FDA192F3D314}" dt="2018-03-05T13:11:27.246" v="0"/>
      <pc:docMkLst>
        <pc:docMk/>
      </pc:docMkLst>
    </pc:docChg>
  </pc:docChgLst>
  <pc:docChgLst>
    <pc:chgData name="Hillaire, Sebastien" userId="10030000886E591B@LIVE.COM" providerId="AD" clId="Web-{56AFFC5E-97B9-42B1-B8E5-22FBB354EEAC}"/>
    <pc:docChg chg="addSld delSld modSld">
      <pc:chgData name="Hillaire, Sebastien" userId="10030000886E591B@LIVE.COM" providerId="AD" clId="Web-{56AFFC5E-97B9-42B1-B8E5-22FBB354EEAC}" dt="2018-03-06T07:19:19.204" v="123"/>
      <pc:docMkLst>
        <pc:docMk/>
      </pc:docMkLst>
    </pc:docChg>
  </pc:docChgLst>
  <pc:docChgLst>
    <pc:chgData name="Hillaire, Sebastien" userId="d430dcbf-e403-4ee4-b209-9be70bc33619" providerId="ADAL" clId="{1703BAC7-1274-4A40-9E3D-93387A943089}"/>
    <pc:docChg chg="undo custSel addSld delSld modSld sldOrd">
      <pc:chgData name="Hillaire, Sebastien" userId="d430dcbf-e403-4ee4-b209-9be70bc33619" providerId="ADAL" clId="{1703BAC7-1274-4A40-9E3D-93387A943089}" dt="2018-03-03T18:13:55.645" v="4943"/>
      <pc:docMkLst>
        <pc:docMk/>
      </pc:docMkLst>
    </pc:docChg>
  </pc:docChgLst>
  <pc:docChgLst>
    <pc:chgData name="Egleus, Anders" userId="10033FFF891041DD@LIVE.COM" providerId="AD" clId="Web-{CCF95CDB-6DE7-4958-9032-ABF3B4A69407}"/>
    <pc:docChg chg="modSld">
      <pc:chgData name="Egleus, Anders" userId="10033FFF891041DD@LIVE.COM" providerId="AD" clId="Web-{CCF95CDB-6DE7-4958-9032-ABF3B4A69407}" dt="2018-03-05T14:33:27.915" v="19"/>
      <pc:docMkLst>
        <pc:docMk/>
      </pc:docMkLst>
    </pc:docChg>
  </pc:docChgLst>
  <pc:docChgLst>
    <pc:chgData name="Apers, Diede" userId="10037FFE9AA85DF3@LIVE.COM" providerId="AD" clId="Web-{67FDAD0B-0DD8-4425-A255-FD694E437F56}"/>
    <pc:docChg chg="modSld">
      <pc:chgData name="Apers, Diede" userId="10037FFE9AA85DF3@LIVE.COM" providerId="AD" clId="Web-{67FDAD0B-0DD8-4425-A255-FD694E437F56}" dt="2018-03-08T09:06:16.783" v="7"/>
      <pc:docMkLst>
        <pc:docMk/>
      </pc:docMkLst>
    </pc:docChg>
  </pc:docChgLst>
  <pc:docChgLst>
    <pc:chgData name="Egleus, Anders" userId="10033FFF891041DD@LIVE.COM" providerId="AD" clId="Web-{6F57B056-BF04-4BC1-B1BE-C4B1B18B6AAF}"/>
    <pc:docChg chg="modSld">
      <pc:chgData name="Egleus, Anders" userId="10033FFF891041DD@LIVE.COM" providerId="AD" clId="Web-{6F57B056-BF04-4BC1-B1BE-C4B1B18B6AAF}" dt="2018-02-22T19:31:52.963" v="427"/>
      <pc:docMkLst>
        <pc:docMk/>
      </pc:docMkLst>
    </pc:docChg>
  </pc:docChgLst>
  <pc:docChgLst>
    <pc:chgData name="Egleus, Anders" userId="10033FFF891041DD@LIVE.COM" providerId="AD" clId="Web-{348C7E19-1CEB-464A-B74A-ABFCDFA412A6}"/>
    <pc:docChg chg="modSld">
      <pc:chgData name="Egleus, Anders" userId="10033FFF891041DD@LIVE.COM" providerId="AD" clId="Web-{348C7E19-1CEB-464A-B74A-ABFCDFA412A6}" dt="2018-02-15T08:06:11.931" v="2"/>
      <pc:docMkLst>
        <pc:docMk/>
      </pc:docMkLst>
    </pc:docChg>
  </pc:docChgLst>
  <pc:docChgLst>
    <pc:chgData name="Hillaire, Sebastien" userId="10030000886E591B@LIVE.COM" providerId="AD" clId="Web-{286C35C7-7CE5-49C1-8E0E-1739BC8DC7C3}"/>
    <pc:docChg chg="addSld delSld modSld sldOrd modSection">
      <pc:chgData name="Hillaire, Sebastien" userId="10030000886E591B@LIVE.COM" providerId="AD" clId="Web-{286C35C7-7CE5-49C1-8E0E-1739BC8DC7C3}" dt="2018-02-13T22:09:18.609" v="708"/>
      <pc:docMkLst>
        <pc:docMk/>
      </pc:docMkLst>
      <pc:sldChg chg="modSp">
        <pc:chgData name="Hillaire, Sebastien" userId="10030000886E591B@LIVE.COM" providerId="AD" clId="Web-{286C35C7-7CE5-49C1-8E0E-1739BC8DC7C3}" dt="2018-02-13T21:32:06.418" v="389"/>
        <pc:sldMkLst>
          <pc:docMk/>
          <pc:sldMk cId="22658085" sldId="339"/>
        </pc:sldMkLst>
        <pc:spChg chg="mod">
          <ac:chgData name="Hillaire, Sebastien" userId="10030000886E591B@LIVE.COM" providerId="AD" clId="Web-{286C35C7-7CE5-49C1-8E0E-1739BC8DC7C3}" dt="2018-02-13T21:32:06.418" v="389"/>
          <ac:spMkLst>
            <pc:docMk/>
            <pc:sldMk cId="22658085" sldId="339"/>
            <ac:spMk id="29" creationId="{00000000-0000-0000-0000-000000000000}"/>
          </ac:spMkLst>
        </pc:spChg>
      </pc:sldChg>
    </pc:docChg>
  </pc:docChgLst>
  <pc:docChgLst>
    <pc:chgData name="Egleus, Anders" userId="10033FFF891041DD@LIVE.COM" providerId="AD" clId="Web-{B2FFCD85-00B4-429F-ADD0-705930400E40}"/>
    <pc:docChg chg="modSld">
      <pc:chgData name="Egleus, Anders" userId="10033FFF891041DD@LIVE.COM" providerId="AD" clId="Web-{B2FFCD85-00B4-429F-ADD0-705930400E40}" dt="2018-02-23T11:36:01.678" v="224"/>
      <pc:docMkLst>
        <pc:docMk/>
      </pc:docMkLst>
    </pc:docChg>
  </pc:docChgLst>
  <pc:docChgLst>
    <pc:chgData name="Egleus, Anders" userId="10033FFF891041DD@LIVE.COM" providerId="AD" clId="Web-{9352973C-80B3-4279-89E1-FFB0169E17AA}"/>
    <pc:docChg chg="modSld">
      <pc:chgData name="Egleus, Anders" userId="10033FFF891041DD@LIVE.COM" providerId="AD" clId="Web-{9352973C-80B3-4279-89E1-FFB0169E17AA}" dt="2018-02-20T07:30:47.553" v="387"/>
      <pc:docMkLst>
        <pc:docMk/>
      </pc:docMkLst>
    </pc:docChg>
  </pc:docChgLst>
  <pc:docChgLst>
    <pc:chgData name="Egleus, Anders" userId="10033FFF891041DD@LIVE.COM" providerId="AD" clId="Web-{A97E7020-92DE-4DC2-B0CB-D3D09305967A}"/>
    <pc:docChg chg="modSld">
      <pc:chgData name="Egleus, Anders" userId="10033FFF891041DD@LIVE.COM" providerId="AD" clId="Web-{A97E7020-92DE-4DC2-B0CB-D3D09305967A}" dt="2018-03-03T14:43:17.024" v="9"/>
      <pc:docMkLst>
        <pc:docMk/>
      </pc:docMkLst>
    </pc:docChg>
  </pc:docChgLst>
  <pc:docChgLst>
    <pc:chgData name="Egleus, Anders" userId="10033FFF891041DD@LIVE.COM" providerId="AD" clId="Web-{AE427327-0991-4F3D-BDC1-1D083F690AF5}"/>
    <pc:docChg chg="modSld sldOrd">
      <pc:chgData name="Egleus, Anders" userId="10033FFF891041DD@LIVE.COM" providerId="AD" clId="Web-{AE427327-0991-4F3D-BDC1-1D083F690AF5}" dt="2018-02-18T06:58:02.111" v="240"/>
      <pc:docMkLst>
        <pc:docMk/>
      </pc:docMkLst>
    </pc:docChg>
  </pc:docChgLst>
  <pc:docChgLst>
    <pc:chgData name="Hillaire, Sebastien" userId="d430dcbf-e403-4ee4-b209-9be70bc33619" providerId="ADAL" clId="{30752F97-F267-46FB-91F1-9B6D2126B5E7}"/>
    <pc:docChg chg="undo redo custSel addSld delSld modSld sldOrd">
      <pc:chgData name="Hillaire, Sebastien" userId="d430dcbf-e403-4ee4-b209-9be70bc33619" providerId="ADAL" clId="{30752F97-F267-46FB-91F1-9B6D2126B5E7}" dt="2018-03-06T13:38:38.793" v="6062" actId="1076"/>
      <pc:docMkLst>
        <pc:docMk/>
      </pc:docMkLst>
    </pc:docChg>
  </pc:docChgLst>
  <pc:docChgLst>
    <pc:chgData name="Hillaire, Sebastien" userId="10030000886E591B@LIVE.COM" providerId="AD" clId="Web-{B0A2752F-EA47-46F5-A83A-23AF6B283084}"/>
    <pc:docChg chg="modSld">
      <pc:chgData name="Hillaire, Sebastien" userId="10030000886E591B@LIVE.COM" providerId="AD" clId="Web-{B0A2752F-EA47-46F5-A83A-23AF6B283084}" dt="2018-02-14T20:48:20.636" v="648"/>
      <pc:docMkLst>
        <pc:docMk/>
      </pc:docMkLst>
      <pc:sldChg chg="modNotes">
        <pc:chgData name="Hillaire, Sebastien" userId="10030000886E591B@LIVE.COM" providerId="AD" clId="Web-{B0A2752F-EA47-46F5-A83A-23AF6B283084}" dt="2018-02-14T19:14:06.289" v="57"/>
        <pc:sldMkLst>
          <pc:docMk/>
          <pc:sldMk cId="22658085" sldId="339"/>
        </pc:sldMkLst>
      </pc:sldChg>
    </pc:docChg>
  </pc:docChgLst>
  <pc:docChgLst>
    <pc:chgData name="Apers, Diede" userId="10037FFE9AA85DF3@LIVE.COM" providerId="AD" clId="Web-{5FE3F56C-F1FB-4C31-A46D-6F9BF64FDA7A}"/>
    <pc:docChg chg="addSld modSld">
      <pc:chgData name="Apers, Diede" userId="10037FFE9AA85DF3@LIVE.COM" providerId="AD" clId="Web-{5FE3F56C-F1FB-4C31-A46D-6F9BF64FDA7A}" dt="2018-03-14T12:41:23.518" v="1490"/>
      <pc:docMkLst>
        <pc:docMk/>
      </pc:docMkLst>
      <pc:sldChg chg="modSp">
        <pc:chgData name="Apers, Diede" userId="10037FFE9AA85DF3@LIVE.COM" providerId="AD" clId="Web-{5FE3F56C-F1FB-4C31-A46D-6F9BF64FDA7A}" dt="2018-03-14T12:39:18.737" v="1383"/>
        <pc:sldMkLst>
          <pc:docMk/>
          <pc:sldMk cId="3713281908" sldId="452"/>
        </pc:sldMkLst>
        <pc:grpChg chg="mod">
          <ac:chgData name="Apers, Diede" userId="10037FFE9AA85DF3@LIVE.COM" providerId="AD" clId="Web-{5FE3F56C-F1FB-4C31-A46D-6F9BF64FDA7A}" dt="2018-03-14T12:39:18.737" v="1383"/>
          <ac:grpSpMkLst>
            <pc:docMk/>
            <pc:sldMk cId="3713281908" sldId="452"/>
            <ac:grpSpMk id="41" creationId="{055E3B8A-9D4A-4E08-B37A-A7BD3C2948D5}"/>
          </ac:grpSpMkLst>
        </pc:grpChg>
      </pc:sldChg>
      <pc:sldChg chg="modSp add replId">
        <pc:chgData name="Apers, Diede" userId="10037FFE9AA85DF3@LIVE.COM" providerId="AD" clId="Web-{5FE3F56C-F1FB-4C31-A46D-6F9BF64FDA7A}" dt="2018-03-14T12:41:23.158" v="1488"/>
        <pc:sldMkLst>
          <pc:docMk/>
          <pc:sldMk cId="3697028361" sldId="490"/>
        </pc:sldMkLst>
        <pc:spChg chg="mod">
          <ac:chgData name="Apers, Diede" userId="10037FFE9AA85DF3@LIVE.COM" providerId="AD" clId="Web-{5FE3F56C-F1FB-4C31-A46D-6F9BF64FDA7A}" dt="2018-03-14T12:41:23.158" v="1488"/>
          <ac:spMkLst>
            <pc:docMk/>
            <pc:sldMk cId="3697028361" sldId="490"/>
            <ac:spMk id="2" creationId="{33E40331-9EAF-435A-B8BA-3C53282832B4}"/>
          </ac:spMkLst>
        </pc:spChg>
        <pc:spChg chg="mod">
          <ac:chgData name="Apers, Diede" userId="10037FFE9AA85DF3@LIVE.COM" providerId="AD" clId="Web-{5FE3F56C-F1FB-4C31-A46D-6F9BF64FDA7A}" dt="2018-03-14T12:40:37.658" v="1483"/>
          <ac:spMkLst>
            <pc:docMk/>
            <pc:sldMk cId="3697028361" sldId="490"/>
            <ac:spMk id="3" creationId="{3262D946-01CD-4648-902D-24E5B61ECBD7}"/>
          </ac:spMkLst>
        </pc:spChg>
      </pc:sldChg>
    </pc:docChg>
  </pc:docChgLst>
  <pc:docChgLst>
    <pc:chgData name="Hillaire, Sebastien" userId="10030000886E591B@LIVE.COM" providerId="AD" clId="Web-{C738CDF0-D165-41A0-AE86-2AD50C82DBE6}"/>
    <pc:docChg chg="">
      <pc:chgData name="Hillaire, Sebastien" userId="10030000886E591B@LIVE.COM" providerId="AD" clId="Web-{C738CDF0-D165-41A0-AE86-2AD50C82DBE6}" dt="2018-03-08T09:06:42.289" v="0"/>
      <pc:docMkLst>
        <pc:docMk/>
      </pc:docMkLst>
      <pc:sldChg chg="addCm">
        <pc:chgData name="Hillaire, Sebastien" userId="10030000886E591B@LIVE.COM" providerId="AD" clId="Web-{C738CDF0-D165-41A0-AE86-2AD50C82DBE6}" dt="2018-03-08T09:06:42.289" v="0"/>
        <pc:sldMkLst>
          <pc:docMk/>
          <pc:sldMk cId="885720904" sldId="453"/>
        </pc:sldMkLst>
      </pc:sldChg>
    </pc:docChg>
  </pc:docChgLst>
  <pc:docChgLst>
    <pc:chgData name="Egleus, Anders" userId="10033FFF891041DD@LIVE.COM" providerId="AD" clId="Web-{A8556C25-7744-4330-9531-E721BA851E42}"/>
    <pc:docChg chg="modSld sldOrd">
      <pc:chgData name="Egleus, Anders" userId="10033FFF891041DD@LIVE.COM" providerId="AD" clId="Web-{A8556C25-7744-4330-9531-E721BA851E42}" dt="2018-02-23T06:38:35.758" v="735"/>
      <pc:docMkLst>
        <pc:docMk/>
      </pc:docMkLst>
    </pc:docChg>
  </pc:docChgLst>
  <pc:docChgLst>
    <pc:chgData name="Egleus, Anders" userId="10033FFF891041DD@LIVE.COM" providerId="AD" clId="Web-{3E1FB145-EFD5-449B-AA0E-72386F528954}"/>
    <pc:docChg chg="modSld">
      <pc:chgData name="Egleus, Anders" userId="10033FFF891041DD@LIVE.COM" providerId="AD" clId="Web-{3E1FB145-EFD5-449B-AA0E-72386F528954}" dt="2018-02-20T06:18:02.506" v="3"/>
      <pc:docMkLst>
        <pc:docMk/>
      </pc:docMkLst>
    </pc:docChg>
  </pc:docChgLst>
  <pc:docChgLst>
    <pc:chgData name="Hillaire, Sebastien" userId="10030000886E591B@LIVE.COM" providerId="AD" clId="Web-{E1C7DED2-A287-4757-B930-F945829E22BF}"/>
    <pc:docChg chg="modSld">
      <pc:chgData name="Hillaire, Sebastien" userId="10030000886E591B@LIVE.COM" providerId="AD" clId="Web-{E1C7DED2-A287-4757-B930-F945829E22BF}" dt="2018-02-16T08:49:12.712" v="6"/>
      <pc:docMkLst>
        <pc:docMk/>
      </pc:docMkLst>
      <pc:sldChg chg="modSp">
        <pc:chgData name="Hillaire, Sebastien" userId="10030000886E591B@LIVE.COM" providerId="AD" clId="Web-{E1C7DED2-A287-4757-B930-F945829E22BF}" dt="2018-02-16T08:49:06.259" v="4"/>
        <pc:sldMkLst>
          <pc:docMk/>
          <pc:sldMk cId="22658085" sldId="339"/>
        </pc:sldMkLst>
        <pc:spChg chg="mod">
          <ac:chgData name="Hillaire, Sebastien" userId="10030000886E591B@LIVE.COM" providerId="AD" clId="Web-{E1C7DED2-A287-4757-B930-F945829E22BF}" dt="2018-02-16T08:49:06.259" v="4"/>
          <ac:spMkLst>
            <pc:docMk/>
            <pc:sldMk cId="22658085" sldId="339"/>
            <ac:spMk id="29" creationId="{00000000-0000-0000-0000-000000000000}"/>
          </ac:spMkLst>
        </pc:spChg>
      </pc:sldChg>
    </pc:docChg>
  </pc:docChgLst>
  <pc:docChgLst>
    <pc:chgData name="Sebastien Hillaire" userId="d430dcbf-e403-4ee4-b209-9be70bc33619" providerId="ADAL" clId="{1703BAC7-1274-4A40-9E3D-93387A943089}"/>
    <pc:docChg chg="undo custSel addSld delSld modSld sldOrd">
      <pc:chgData name="Sebastien Hillaire" userId="d430dcbf-e403-4ee4-b209-9be70bc33619" providerId="ADAL" clId="{1703BAC7-1274-4A40-9E3D-93387A943089}" dt="2018-02-18T21:38:59.643" v="3798" actId="2696"/>
      <pc:docMkLst>
        <pc:docMk/>
      </pc:docMkLst>
    </pc:docChg>
  </pc:docChgLst>
  <pc:docChgLst>
    <pc:chgData name="de Rousiers, Charles" userId="10037FFE84C72FA4@LIVE.COM" providerId="AD" clId="Web-{7D6374E5-6693-4284-B745-4C5D541D4E98}"/>
    <pc:docChg chg="addSld modSld">
      <pc:chgData name="de Rousiers, Charles" userId="10037FFE84C72FA4@LIVE.COM" providerId="AD" clId="Web-{7D6374E5-6693-4284-B745-4C5D541D4E98}" dt="2018-03-08T13:06:37.083" v="96"/>
      <pc:docMkLst>
        <pc:docMk/>
      </pc:docMkLst>
      <pc:sldChg chg="modSp">
        <pc:chgData name="de Rousiers, Charles" userId="10037FFE84C72FA4@LIVE.COM" providerId="AD" clId="Web-{7D6374E5-6693-4284-B745-4C5D541D4E98}" dt="2018-03-08T13:06:26.440" v="93"/>
        <pc:sldMkLst>
          <pc:docMk/>
          <pc:sldMk cId="889976799" sldId="466"/>
        </pc:sldMkLst>
        <pc:spChg chg="mod">
          <ac:chgData name="de Rousiers, Charles" userId="10037FFE84C72FA4@LIVE.COM" providerId="AD" clId="Web-{7D6374E5-6693-4284-B745-4C5D541D4E98}" dt="2018-03-08T13:06:26.440" v="93"/>
          <ac:spMkLst>
            <pc:docMk/>
            <pc:sldMk cId="889976799" sldId="466"/>
            <ac:spMk id="3" creationId="{5A3D2AEC-0282-485F-8F82-CC36B5053015}"/>
          </ac:spMkLst>
        </pc:spChg>
      </pc:sldChg>
      <pc:sldChg chg="addSp delSp modSp">
        <pc:chgData name="de Rousiers, Charles" userId="10037FFE84C72FA4@LIVE.COM" providerId="AD" clId="Web-{7D6374E5-6693-4284-B745-4C5D541D4E98}" dt="2018-03-08T13:06:37.083" v="96"/>
        <pc:sldMkLst>
          <pc:docMk/>
          <pc:sldMk cId="4012085761" sldId="469"/>
        </pc:sldMkLst>
        <pc:picChg chg="add del mod">
          <ac:chgData name="de Rousiers, Charles" userId="10037FFE84C72FA4@LIVE.COM" providerId="AD" clId="Web-{7D6374E5-6693-4284-B745-4C5D541D4E98}" dt="2018-03-08T13:06:37.083" v="96"/>
          <ac:picMkLst>
            <pc:docMk/>
            <pc:sldMk cId="4012085761" sldId="469"/>
            <ac:picMk id="5" creationId="{85AF5819-B19F-45BE-9879-54E695C09BC9}"/>
          </ac:picMkLst>
        </pc:picChg>
      </pc:sldChg>
    </pc:docChg>
  </pc:docChgLst>
  <pc:docChgLst>
    <pc:chgData name="Egleus, Anders" userId="10033FFF891041DD@LIVE.COM" providerId="AD" clId="Web-{E5CFEB15-4014-4687-AFEA-D06A2C0B9801}"/>
    <pc:docChg chg="modSld">
      <pc:chgData name="Egleus, Anders" userId="10033FFF891041DD@LIVE.COM" providerId="AD" clId="Web-{E5CFEB15-4014-4687-AFEA-D06A2C0B9801}" dt="2018-03-02T08:54:55.902" v="43"/>
      <pc:docMkLst>
        <pc:docMk/>
      </pc:docMkLst>
    </pc:docChg>
  </pc:docChgLst>
  <pc:docChgLst>
    <pc:chgData name="Egleus, Anders" userId="10033FFF891041DD@LIVE.COM" providerId="AD" clId="Web-{438AB026-C38C-489A-9F90-37D8391D75BB}"/>
    <pc:docChg chg="addSld delSld modSld">
      <pc:chgData name="Egleus, Anders" userId="10033FFF891041DD@LIVE.COM" providerId="AD" clId="Web-{438AB026-C38C-489A-9F90-37D8391D75BB}" dt="2018-02-19T05:09:07.204" v="365"/>
      <pc:docMkLst>
        <pc:docMk/>
      </pc:docMkLst>
    </pc:docChg>
  </pc:docChgLst>
  <pc:docChgLst>
    <pc:chgData name="Egleus, Anders" userId="10033FFF891041DD@LIVE.COM" providerId="AD" clId="Web-{A2C2A3DF-FB93-4704-BBAE-DBF7484F5490}"/>
    <pc:docChg chg="modSld">
      <pc:chgData name="Egleus, Anders" userId="10033FFF891041DD@LIVE.COM" providerId="AD" clId="Web-{A2C2A3DF-FB93-4704-BBAE-DBF7484F5490}" dt="2018-02-17T13:04:13.205" v="184"/>
      <pc:docMkLst>
        <pc:docMk/>
      </pc:docMkLst>
    </pc:docChg>
  </pc:docChgLst>
  <pc:docChgLst>
    <pc:chgData name="Egleus, Anders" userId="10033FFF891041DD@LIVE.COM" providerId="AD" clId="Web-{198321E3-7512-4025-ADD8-7E39A0135BAE}"/>
    <pc:docChg chg="modSld">
      <pc:chgData name="Egleus, Anders" userId="10033FFF891041DD@LIVE.COM" providerId="AD" clId="Web-{198321E3-7512-4025-ADD8-7E39A0135BAE}" dt="2018-02-17T12:36:14.926" v="670"/>
      <pc:docMkLst>
        <pc:docMk/>
      </pc:docMkLst>
    </pc:docChg>
  </pc:docChgLst>
  <pc:docChgLst>
    <pc:chgData name="Egleus, Anders" userId="10033FFF891041DD@LIVE.COM" providerId="AD" clId="Web-{4F684E26-94CF-4EE0-8BEC-C715A8AD6BB9}"/>
    <pc:docChg chg="modSld sldOrd">
      <pc:chgData name="Egleus, Anders" userId="10033FFF891041DD@LIVE.COM" providerId="AD" clId="Web-{4F684E26-94CF-4EE0-8BEC-C715A8AD6BB9}" dt="2018-02-17T14:07:48.726" v="807"/>
      <pc:docMkLst>
        <pc:docMk/>
      </pc:docMkLst>
    </pc:docChg>
  </pc:docChgLst>
  <pc:docChgLst>
    <pc:chgData name="Apers, Diede" userId="10037FFE9AA85DF3@LIVE.COM" providerId="AD" clId="Web-{E70CB10C-1A1C-4213-9D2F-051118A5FF89}"/>
    <pc:docChg chg="modSld">
      <pc:chgData name="Apers, Diede" userId="10037FFE9AA85DF3@LIVE.COM" providerId="AD" clId="Web-{E70CB10C-1A1C-4213-9D2F-051118A5FF89}" dt="2018-03-13T17:08:15.775" v="491"/>
      <pc:docMkLst>
        <pc:docMk/>
      </pc:docMkLst>
    </pc:docChg>
  </pc:docChgLst>
  <pc:docChgLst>
    <pc:chgData name="Apers, Diede" userId="10037FFE9AA85DF3@LIVE.COM" providerId="AD" clId="Web-{41483CA7-DFF1-4B7E-AFDD-8BF1FA3ED199}"/>
    <pc:docChg chg="modSld">
      <pc:chgData name="Apers, Diede" userId="10037FFE9AA85DF3@LIVE.COM" providerId="AD" clId="Web-{41483CA7-DFF1-4B7E-AFDD-8BF1FA3ED199}" dt="2018-03-16T17:05:29.396" v="1"/>
      <pc:docMkLst>
        <pc:docMk/>
      </pc:docMkLst>
      <pc:sldChg chg="modSp">
        <pc:chgData name="Apers, Diede" userId="10037FFE9AA85DF3@LIVE.COM" providerId="AD" clId="Web-{41483CA7-DFF1-4B7E-AFDD-8BF1FA3ED199}" dt="2018-03-16T17:05:29.396" v="0"/>
        <pc:sldMkLst>
          <pc:docMk/>
          <pc:sldMk cId="2577626758" sldId="436"/>
        </pc:sldMkLst>
        <pc:spChg chg="mod">
          <ac:chgData name="Apers, Diede" userId="10037FFE9AA85DF3@LIVE.COM" providerId="AD" clId="Web-{41483CA7-DFF1-4B7E-AFDD-8BF1FA3ED199}" dt="2018-03-16T17:05:29.396" v="0"/>
          <ac:spMkLst>
            <pc:docMk/>
            <pc:sldMk cId="2577626758" sldId="436"/>
            <ac:spMk id="5" creationId="{B5566868-738D-49AC-B44C-018D24093EE7}"/>
          </ac:spMkLst>
        </pc:spChg>
      </pc:sldChg>
    </pc:docChg>
  </pc:docChgLst>
  <pc:docChgLst>
    <pc:chgData name="Egleus, Anders" userId="10033FFF891041DD@LIVE.COM" providerId="AD" clId="Web-{753260DB-6844-4AE0-8437-729381DD96F8}"/>
    <pc:docChg chg="modSld">
      <pc:chgData name="Egleus, Anders" userId="10033FFF891041DD@LIVE.COM" providerId="AD" clId="Web-{753260DB-6844-4AE0-8437-729381DD96F8}" dt="2018-03-02T06:04:13.227" v="285"/>
      <pc:docMkLst>
        <pc:docMk/>
      </pc:docMkLst>
    </pc:docChg>
  </pc:docChgLst>
  <pc:docChgLst>
    <pc:chgData name="ODonnell, Yuriy" userId="1412aa1a-7c90-42b8-9c2c-031de39eb3e7" providerId="ADAL" clId="{ACC374AF-32E5-4DA8-81A6-3D1D89E50090}"/>
    <pc:docChg chg="modMainMaster">
      <pc:chgData name="ODonnell, Yuriy" userId="1412aa1a-7c90-42b8-9c2c-031de39eb3e7" providerId="ADAL" clId="{ACC374AF-32E5-4DA8-81A6-3D1D89E50090}" dt="2018-01-12T14:25:44.728" v="1"/>
      <pc:docMkLst>
        <pc:docMk/>
      </pc:docMkLst>
    </pc:docChg>
  </pc:docChgLst>
  <pc:docChgLst>
    <pc:chgData name="Egleus, Anders" userId="10033FFF891041DD@LIVE.COM" providerId="AD" clId="Web-{CA7CE571-F032-49F2-981A-7A89C1AE029C}"/>
    <pc:docChg chg="modSld">
      <pc:chgData name="Egleus, Anders" userId="10033FFF891041DD@LIVE.COM" providerId="AD" clId="Web-{CA7CE571-F032-49F2-981A-7A89C1AE029C}" dt="2018-03-05T04:40:16.362" v="127"/>
      <pc:docMkLst>
        <pc:docMk/>
      </pc:docMkLst>
    </pc:docChg>
  </pc:docChgLst>
  <pc:docChgLst>
    <pc:chgData name="Egleus, Anders" userId="10033FFF891041DD@LIVE.COM" providerId="AD" clId="Web-{31856F9B-F07E-456D-B3C9-D1D34F7169FE}"/>
    <pc:docChg chg="modSld">
      <pc:chgData name="Egleus, Anders" userId="10033FFF891041DD@LIVE.COM" providerId="AD" clId="Web-{31856F9B-F07E-456D-B3C9-D1D34F7169FE}" dt="2018-03-02T09:52:07.500" v="107"/>
      <pc:docMkLst>
        <pc:docMk/>
      </pc:docMkLst>
    </pc:docChg>
  </pc:docChgLst>
  <pc:docChgLst>
    <pc:chgData name="Hillaire, Sebastien" userId="10030000886E591B@LIVE.COM" providerId="AD" clId="Web-{ADB28689-F3FF-4917-9103-612AB324010B}"/>
    <pc:docChg chg="modSld">
      <pc:chgData name="Hillaire, Sebastien" userId="10030000886E591B@LIVE.COM" providerId="AD" clId="Web-{ADB28689-F3FF-4917-9103-612AB324010B}" dt="2018-02-17T10:14:42.266" v="3"/>
      <pc:docMkLst>
        <pc:docMk/>
      </pc:docMkLst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E584C74-9993-4571-8ED2-D34844F9BA7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FBD998B-9269-4A77-8050-F3ADECF7170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5F5E61-9A12-4AC4-88EC-A4E9A40EDFED}" type="datetimeFigureOut">
              <a:rPr lang="en-GB" smtClean="0"/>
              <a:t>31/10/2021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919922-13F1-4096-96BF-FC63763D9F8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269CF3-A945-432A-94AE-4597F0AB296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83764F-CDA4-4089-BBD9-0B51BF3CD60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964452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443A3E-673B-4B6F-8457-F060D56399E5}" type="datetimeFigureOut">
              <a:rPr lang="en-GB" smtClean="0"/>
              <a:t>31/10/2021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055871-7E26-4F8E-87A6-2C8CA6E26A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23912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55871-7E26-4F8E-87A6-2C8CA6E26AE9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81903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And the final look in game.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55871-7E26-4F8E-87A6-2C8CA6E26AE9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70713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Workflow for artist is usually:</a:t>
            </a:r>
          </a:p>
          <a:p>
            <a:r>
              <a:rPr lang="en-GB" dirty="0"/>
              <a:t> - update a scene</a:t>
            </a:r>
          </a:p>
          <a:p>
            <a:r>
              <a:rPr lang="en-GB" dirty="0"/>
              <a:t> - bake (which can take minutes to hours)</a:t>
            </a:r>
          </a:p>
          <a:p>
            <a:r>
              <a:rPr lang="en-GB" dirty="0"/>
              <a:t> - review. If ok good to go to next task</a:t>
            </a:r>
          </a:p>
          <a:p>
            <a:endParaRPr lang="en-GB" dirty="0"/>
          </a:p>
          <a:p>
            <a:r>
              <a:rPr lang="en-GB" dirty="0"/>
              <a:t>If not, repeat. We tried using flux CPU path (using </a:t>
            </a:r>
            <a:r>
              <a:rPr lang="en-GB" dirty="0" err="1"/>
              <a:t>Embree</a:t>
            </a:r>
            <a:r>
              <a:rPr lang="en-GB" dirty="0"/>
              <a:t>) but this was too slow to be considered interactive according to our constraint.</a:t>
            </a:r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55871-7E26-4F8E-87A6-2C8CA6E26AE9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54933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Using path tracing to generate lightmap is an embarrassingly (conveniently?) parallel problem</a:t>
            </a:r>
            <a:r>
              <a:rPr lang="sv-SE" dirty="0"/>
              <a:t>: each ray and eah texel is independent.</a:t>
            </a:r>
          </a:p>
          <a:p>
            <a:r>
              <a:rPr lang="en-GB" dirty="0"/>
              <a:t>A</a:t>
            </a:r>
            <a:r>
              <a:rPr lang="sv-SE" dirty="0"/>
              <a:t>lso, using Monte Carlo integration, it can be used to visualize the result prograssively.</a:t>
            </a:r>
          </a:p>
          <a:p>
            <a:endParaRPr lang="en-GB" dirty="0"/>
          </a:p>
          <a:p>
            <a:r>
              <a:rPr lang="en-GB" dirty="0"/>
              <a:t>S</a:t>
            </a:r>
            <a:r>
              <a:rPr lang="sv-SE" dirty="0"/>
              <a:t>o that is perfect for GI data preview on GPU.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55871-7E26-4F8E-87A6-2C8CA6E26AE9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21778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We thus implemented that on the convenient DXR API available now in DX12. And first on </a:t>
            </a:r>
            <a:r>
              <a:rPr lang="en-GB" dirty="0" err="1"/>
              <a:t>nVidia</a:t>
            </a:r>
            <a:r>
              <a:rPr lang="en-GB" dirty="0"/>
              <a:t> solution since we got early access to drivers.</a:t>
            </a:r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55871-7E26-4F8E-87A6-2C8CA6E26AE9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91526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Live update allows us to: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 * Edit live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 * Change material properties, for instance making a surface emissive and actually casting light.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 * Move geometry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And still have proper global illumination in all these </a:t>
            </a:r>
            <a:r>
              <a:rPr lang="en-GB" dirty="0" err="1"/>
              <a:t>scenarii</a:t>
            </a:r>
            <a:r>
              <a:rPr lang="en-GB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Popping/leaking in the lightmap due to a small bug that is now fixed </a:t>
            </a:r>
            <a:r>
              <a:rPr lang="en-GB" dirty="0">
                <a:sym typeface="Wingdings" panose="05000000000000000000" pitchFamily="2" charset="2"/>
              </a:rPr>
              <a:t></a:t>
            </a:r>
            <a:endParaRPr lang="sv-SE" dirty="0"/>
          </a:p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55871-7E26-4F8E-87A6-2C8CA6E26AE9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03944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Light type supported:</a:t>
            </a:r>
          </a:p>
          <a:p>
            <a:r>
              <a:rPr lang="en-US" dirty="0"/>
              <a:t> * Punctual / area sphere light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* Punctual / area tube light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* Punctual / area rectangular light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* Punctual / area spot/disc light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We also support our composite and physically based skies.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55871-7E26-4F8E-87A6-2C8CA6E26AE9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90193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Flux can output lightmaps (static meshes) and irradiance volumes (dynamic meshes, particle emitter, volumetric)</a:t>
            </a:r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55871-7E26-4F8E-87A6-2C8CA6E26AE9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74370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You can see here lights being added to a scene and bounce lighting being enabled on them progressively.</a:t>
            </a:r>
          </a:p>
          <a:p>
            <a:r>
              <a:rPr lang="en-GB" dirty="0"/>
              <a:t>The irradiance volume is used to have the bounced lighting scatter within participating media.</a:t>
            </a:r>
          </a:p>
          <a:p>
            <a:r>
              <a:rPr lang="en-GB" dirty="0"/>
              <a:t>And you can also see the mesh albedo affecting the bounce light </a:t>
            </a:r>
            <a:r>
              <a:rPr lang="en-GB" dirty="0" err="1"/>
              <a:t>color</a:t>
            </a:r>
            <a:r>
              <a:rPr lang="en-GB" dirty="0"/>
              <a:t>.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55871-7E26-4F8E-87A6-2C8CA6E26AE9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09059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this video, you can see the material of some pipes in the ceiling becoming emissive. Their lighting contribution is live-updated automatically.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55871-7E26-4F8E-87A6-2C8CA6E26AE9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466681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Best setup is multi GPU for flux and frostbite to not compete for the GPU compute resources.</a:t>
            </a:r>
          </a:p>
          <a:p>
            <a:r>
              <a:rPr lang="en-GB" dirty="0"/>
              <a:t>Flux is running as fast as possible on the side GPU and we copy over the data as soon as a new result is available.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55871-7E26-4F8E-87A6-2C8CA6E26AE9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29559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Frostbite is EA engine used for all AAA games.</a:t>
            </a:r>
          </a:p>
          <a:p>
            <a:r>
              <a:rPr lang="en-US" dirty="0">
                <a:cs typeface="Calibri"/>
              </a:rPr>
              <a:t>Lots of variety and different visual complexity especially when it comes to global illumination.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55871-7E26-4F8E-87A6-2C8CA6E26AE9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86489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a given </a:t>
            </a:r>
            <a:r>
              <a:rPr lang="en-US" dirty="0" err="1"/>
              <a:t>texel</a:t>
            </a:r>
            <a:r>
              <a:rPr lang="en-US" dirty="0"/>
              <a:t>, we trace multiple paths in order to accumulate the incoming light.</a:t>
            </a:r>
          </a:p>
          <a:p>
            <a:r>
              <a:rPr lang="en-US" dirty="0"/>
              <a:t>The path origin is jittered spatially and directionally.</a:t>
            </a:r>
          </a:p>
          <a:p>
            <a:r>
              <a:rPr lang="en-US" dirty="0"/>
              <a:t>Along each path, at each vertex, we sample the surrounding local light sources (a.k.a. next event estimation).</a:t>
            </a:r>
          </a:p>
          <a:p>
            <a:r>
              <a:rPr lang="en-US" dirty="0"/>
              <a:t>When the path no longer intersects any geometry we evaluate the sky contribution.</a:t>
            </a:r>
          </a:p>
          <a:p>
            <a:endParaRPr lang="en-US" dirty="0"/>
          </a:p>
          <a:p>
            <a:r>
              <a:rPr lang="en-US" dirty="0"/>
              <a:t>Doing the next event estimation, and in particular doing the visibility checks (i.e. shadow rays) is quite expensive due to incoherent ray-traversal within a given warp.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55871-7E26-4F8E-87A6-2C8CA6E26AE9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606655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Instead we use a naïve irradiance cache approach, in which direct lighting is first stored into a separate cache texture (using the same parametrization as the lightmap) prior to tracing the lightmap </a:t>
            </a:r>
            <a:r>
              <a:rPr lang="en-US" dirty="0" err="1"/>
              <a:t>texels</a:t>
            </a:r>
            <a:r>
              <a:rPr lang="en-US" dirty="0"/>
              <a:t> themselves.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55871-7E26-4F8E-87A6-2C8CA6E26AE9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209821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When computing </a:t>
            </a:r>
            <a:r>
              <a:rPr lang="en-US" dirty="0" err="1"/>
              <a:t>texel</a:t>
            </a:r>
            <a:r>
              <a:rPr lang="en-US" dirty="0"/>
              <a:t> lighting, we do the same tracing as described on slide 22, but now the next event estimation is replaced by a simple texture lookup, avoiding expensive lighting &amp; visibility evaluation.</a:t>
            </a:r>
          </a:p>
          <a:p>
            <a:endParaRPr lang="en-US" dirty="0"/>
          </a:p>
          <a:p>
            <a:r>
              <a:rPr lang="en-US" dirty="0"/>
              <a:t>This obviously introduces some bias, but the ratio of performance gain / quality lost, is really high.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55871-7E26-4F8E-87A6-2C8CA6E26AE9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901801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Due to the irradiance cache, translucent materials can be evaluated cheaply, as the irradiance cache provides the converged value, rather than casting extra paths for evaluating it.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55871-7E26-4F8E-87A6-2C8CA6E26AE9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856127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Here is an example of a translucent material being moved, and showing its contribution update live.</a:t>
            </a:r>
          </a:p>
          <a:p>
            <a:endParaRPr lang="en-GB" dirty="0"/>
          </a:p>
          <a:p>
            <a:r>
              <a:rPr lang="en-GB" dirty="0"/>
              <a:t>Popping/leaking in the lightmap due to a small bug that is now fixed </a:t>
            </a:r>
            <a:r>
              <a:rPr lang="en-GB" dirty="0">
                <a:sym typeface="Wingdings" panose="05000000000000000000" pitchFamily="2" charset="2"/>
              </a:rPr>
              <a:t>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55871-7E26-4F8E-87A6-2C8CA6E26AE9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10763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Before dispatching the lightmap </a:t>
            </a:r>
            <a:r>
              <a:rPr lang="en-US" dirty="0" err="1"/>
              <a:t>texels</a:t>
            </a:r>
            <a:r>
              <a:rPr lang="en-US" dirty="0"/>
              <a:t>, we do a view prioritization step which traces a given amount of rays into the scene and schedules the intersected </a:t>
            </a:r>
            <a:r>
              <a:rPr lang="en-US" dirty="0" err="1"/>
              <a:t>texels</a:t>
            </a:r>
            <a:r>
              <a:rPr lang="en-US" dirty="0"/>
              <a:t> for rendering. In the slowed down video you can see how </a:t>
            </a:r>
            <a:r>
              <a:rPr lang="en-US" dirty="0" err="1"/>
              <a:t>texels</a:t>
            </a:r>
            <a:r>
              <a:rPr lang="en-US" dirty="0"/>
              <a:t> only start rendering when they become visible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55871-7E26-4F8E-87A6-2C8CA6E26AE9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37394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Note: in denoised version, we used a non-hierarchical version of the wavelet denoise presented by [</a:t>
            </a:r>
            <a:r>
              <a:rPr lang="en-US" dirty="0" err="1"/>
              <a:t>Schied</a:t>
            </a:r>
            <a:r>
              <a:rPr lang="en-US" dirty="0"/>
              <a:t> 2017]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55871-7E26-4F8E-87A6-2C8CA6E26AE9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276603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second scene (</a:t>
            </a:r>
            <a:r>
              <a:rPr lang="en-US" dirty="0" err="1"/>
              <a:t>SciFi</a:t>
            </a:r>
            <a:r>
              <a:rPr lang="en-US" dirty="0"/>
              <a:t>) really shows off how the irradiance cache speeds up the rendering when there are otherwise many lights to evaluate during path-tracing of multiple bounces.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55871-7E26-4F8E-87A6-2C8CA6E26AE9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875179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All the research done in the path tracing field could be used now to improve real time preview of GI data.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55871-7E26-4F8E-87A6-2C8CA6E26AE9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5847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55871-7E26-4F8E-87A6-2C8CA6E26AE9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40365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Enlighten allows dynamic global illumination: time of day, weather, destruction, dynamic lights, etc.</a:t>
            </a:r>
          </a:p>
          <a:p>
            <a:endParaRPr lang="en-GB" dirty="0"/>
          </a:p>
          <a:p>
            <a:r>
              <a:rPr lang="en-GB" dirty="0"/>
              <a:t>An alternative we have is high quality precomputed/static global illumination using our in house solution FLUX. It focused on quality and performance. This is especially important for our 60fps games.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55871-7E26-4F8E-87A6-2C8CA6E26AE9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106359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55871-7E26-4F8E-87A6-2C8CA6E26AE9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017097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55871-7E26-4F8E-87A6-2C8CA6E26AE9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37531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Etihad Stadium (Melbourne, Stadium)</a:t>
            </a:r>
            <a:endParaRPr lang="LID4096" dirty="0"/>
          </a:p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55871-7E26-4F8E-87A6-2C8CA6E26AE9}" type="slidenum">
              <a:rPr lang="en-GB" smtClean="0"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08288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55871-7E26-4F8E-87A6-2C8CA6E26AE9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79030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Heinz Field, Pittsburg</a:t>
            </a:r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55871-7E26-4F8E-87A6-2C8CA6E26AE9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58494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Etihad Stadium (Melbourne, Stadium)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55871-7E26-4F8E-87A6-2C8CA6E26AE9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18132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Lightmap generated by Flux previewed here on proxy meshes.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55871-7E26-4F8E-87A6-2C8CA6E26AE9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02932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Now on game assets with normal mapping.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55871-7E26-4F8E-87A6-2C8CA6E26AE9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1064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Now with the sun light contribution added, which is the main bounce light contribution in that scene.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55871-7E26-4F8E-87A6-2C8CA6E26AE9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48289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3510761"/>
            <a:ext cx="9144000" cy="820159"/>
          </a:xfrm>
        </p:spPr>
        <p:txBody>
          <a:bodyPr anchor="ctr">
            <a:normAutofit/>
          </a:bodyPr>
          <a:lstStyle>
            <a:lvl1pPr algn="ctr">
              <a:defRPr sz="2800">
                <a:solidFill>
                  <a:schemeClr val="bg1"/>
                </a:solidFill>
                <a:latin typeface="EAS Sans" panose="02000506030000020004" pitchFamily="2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/>
              <a:t>PRESENTATION NAME GOES HERE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24000" y="4525278"/>
            <a:ext cx="9144000" cy="732521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EAS Sans" panose="02000506030000020004" pitchFamily="2" charset="0"/>
                <a:ea typeface="Roboto" panose="02000000000000000000" pitchFamily="2" charset="0"/>
                <a:cs typeface="Segoe UI Light" panose="020B05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PRESENTER NAME GOES HERE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89E4674-0E3C-4C9F-8427-C4A3E6523DF5}"/>
              </a:ext>
            </a:extLst>
          </p:cNvPr>
          <p:cNvSpPr/>
          <p:nvPr userDrawn="1"/>
        </p:nvSpPr>
        <p:spPr>
          <a:xfrm>
            <a:off x="9744891" y="0"/>
            <a:ext cx="2447109" cy="16459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3D0B4F0-D37C-4BE6-9785-1EFE135A8ADA}"/>
              </a:ext>
            </a:extLst>
          </p:cNvPr>
          <p:cNvGrpSpPr/>
          <p:nvPr userDrawn="1"/>
        </p:nvGrpSpPr>
        <p:grpSpPr>
          <a:xfrm>
            <a:off x="-5235" y="-6694"/>
            <a:ext cx="1607337" cy="2202117"/>
            <a:chOff x="-5235" y="-6694"/>
            <a:chExt cx="1607337" cy="2202117"/>
          </a:xfrm>
        </p:grpSpPr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94D8938A-0EDF-4BB5-91AF-A84CFF1FD8BC}"/>
                </a:ext>
              </a:extLst>
            </p:cNvPr>
            <p:cNvSpPr/>
            <p:nvPr userDrawn="1"/>
          </p:nvSpPr>
          <p:spPr>
            <a:xfrm rot="10800000">
              <a:off x="988" y="-3"/>
              <a:ext cx="1601114" cy="2195426"/>
            </a:xfrm>
            <a:prstGeom prst="triangle">
              <a:avLst>
                <a:gd name="adj" fmla="val 100000"/>
              </a:avLst>
            </a:prstGeom>
            <a:solidFill>
              <a:srgbClr val="8BD7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Isosceles Triangle 6">
              <a:extLst>
                <a:ext uri="{FF2B5EF4-FFF2-40B4-BE49-F238E27FC236}">
                  <a16:creationId xmlns:a16="http://schemas.microsoft.com/office/drawing/2014/main" id="{06DCF197-B6F2-4B68-A096-9FF25744C60A}"/>
                </a:ext>
              </a:extLst>
            </p:cNvPr>
            <p:cNvSpPr/>
            <p:nvPr userDrawn="1"/>
          </p:nvSpPr>
          <p:spPr>
            <a:xfrm rot="10800000">
              <a:off x="2941" y="-1272"/>
              <a:ext cx="1524997" cy="2091057"/>
            </a:xfrm>
            <a:prstGeom prst="triangle">
              <a:avLst>
                <a:gd name="adj" fmla="val 100000"/>
              </a:avLst>
            </a:prstGeom>
            <a:solidFill>
              <a:srgbClr val="B8B8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Isosceles Triangle 10">
              <a:extLst>
                <a:ext uri="{FF2B5EF4-FFF2-40B4-BE49-F238E27FC236}">
                  <a16:creationId xmlns:a16="http://schemas.microsoft.com/office/drawing/2014/main" id="{EB9FDFBC-4E55-429D-BBF2-557C9859CCCE}"/>
                </a:ext>
              </a:extLst>
            </p:cNvPr>
            <p:cNvSpPr/>
            <p:nvPr userDrawn="1"/>
          </p:nvSpPr>
          <p:spPr>
            <a:xfrm rot="10800000">
              <a:off x="-1542" y="-1956"/>
              <a:ext cx="1460792" cy="2003020"/>
            </a:xfrm>
            <a:prstGeom prst="triangle">
              <a:avLst>
                <a:gd name="adj" fmla="val 100000"/>
              </a:avLst>
            </a:prstGeom>
            <a:solidFill>
              <a:srgbClr val="91919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98CE3F17-EEA4-4688-8805-84AE0A4E59C3}"/>
                </a:ext>
              </a:extLst>
            </p:cNvPr>
            <p:cNvSpPr/>
            <p:nvPr userDrawn="1"/>
          </p:nvSpPr>
          <p:spPr>
            <a:xfrm rot="10800000">
              <a:off x="0" y="-1956"/>
              <a:ext cx="1383751" cy="1897382"/>
            </a:xfrm>
            <a:prstGeom prst="triangle">
              <a:avLst>
                <a:gd name="adj" fmla="val 10000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E6225D32-7C13-455C-B51D-60AD1FCFF2C3}"/>
                </a:ext>
              </a:extLst>
            </p:cNvPr>
            <p:cNvSpPr/>
            <p:nvPr userDrawn="1"/>
          </p:nvSpPr>
          <p:spPr>
            <a:xfrm rot="10800000">
              <a:off x="-5235" y="-6694"/>
              <a:ext cx="1324796" cy="1816543"/>
            </a:xfrm>
            <a:prstGeom prst="triangle">
              <a:avLst>
                <a:gd name="adj" fmla="val 10000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2835005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DevDay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7" name="Straight Connector 6"/>
          <p:cNvCxnSpPr>
            <a:cxnSpLocks/>
          </p:cNvCxnSpPr>
          <p:nvPr userDrawn="1"/>
        </p:nvCxnSpPr>
        <p:spPr>
          <a:xfrm>
            <a:off x="974470" y="1481728"/>
            <a:ext cx="10037518" cy="0"/>
          </a:xfrm>
          <a:prstGeom prst="line">
            <a:avLst/>
          </a:prstGeom>
          <a:ln w="38100">
            <a:solidFill>
              <a:srgbClr val="8BD7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2">
            <a:extLst>
              <a:ext uri="{FF2B5EF4-FFF2-40B4-BE49-F238E27FC236}">
                <a16:creationId xmlns:a16="http://schemas.microsoft.com/office/drawing/2014/main" id="{CB590033-DB2D-46B0-968D-051C91F690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199" y="1881778"/>
            <a:ext cx="10173789" cy="4109947"/>
          </a:xfrm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5705256"/>
      </p:ext>
    </p:extLst>
  </p:cSld>
  <p:clrMapOvr>
    <a:masterClrMapping/>
  </p:clrMapOvr>
</p:sldLayout>
</file>

<file path=ppt/slideLayouts/slideLayout11.xml><?xml version="1.0" encoding="utf-8"?>
<p:sldLayout xmlns:p="http://schemas.openxmlformats.org/presentationml/2006/main" xmlns:a="http://schemas.openxmlformats.org/drawingml/2006/main" xmlns:r="http://schemas.openxmlformats.org/officeDocument/2006/relationships" preserve="1" userDrawn="1">
  <p:cSld name="Title and Content FB Big ha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2C3604E-A862-40EA-8305-32FC0A7EAC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9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5"/>
          <a:stretch/>
        </p:blipFill>
        <p:spPr>
          <a:xfrm>
            <a:off x="-3533342" y="-2263901"/>
            <a:ext cx="9899852" cy="835609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7" name="Straight Connector 6"/>
          <p:cNvCxnSpPr>
            <a:cxnSpLocks/>
          </p:cNvCxnSpPr>
          <p:nvPr userDrawn="1"/>
        </p:nvCxnSpPr>
        <p:spPr>
          <a:xfrm>
            <a:off x="974470" y="1481728"/>
            <a:ext cx="10037518" cy="0"/>
          </a:xfrm>
          <a:prstGeom prst="line">
            <a:avLst/>
          </a:prstGeom>
          <a:ln w="38100">
            <a:solidFill>
              <a:srgbClr val="8BD7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2">
            <a:extLst>
              <a:ext uri="{FF2B5EF4-FFF2-40B4-BE49-F238E27FC236}">
                <a16:creationId xmlns:a16="http://schemas.microsoft.com/office/drawing/2014/main" id="{CB590033-DB2D-46B0-968D-051C91F69020}"/>
              </a:ext>
            </a:extLst>
          </p:cNvPr>
          <p:cNvSpPr>
            <a:spLocks noGrp="1"/>
          </p:cNvSpPr>
          <p:nvPr>
            <p:ph idx="10" sz="quarter" type="body"/>
          </p:nvPr>
        </p:nvSpPr>
        <p:spPr>
          <a:xfrm>
            <a:off x="838199" y="1881778"/>
            <a:ext cx="10173789" cy="4109947"/>
          </a:xfrm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3" name="Slide Number Placeholder 6">
            <a:extLst>
              <a:ext uri="{FF2B5EF4-FFF2-40B4-BE49-F238E27FC236}">
                <a16:creationId xmlns:a16="http://schemas.microsoft.com/office/drawing/2014/main" id="{2068D03F-1B2B-44C5-9647-3C718399811B}"/>
              </a:ext>
            </a:extLst>
          </p:cNvPr>
          <p:cNvSpPr>
            <a:spLocks noGrp="1"/>
          </p:cNvSpPr>
          <p:nvPr>
            <p:ph idx="4" sz="quarter" type="sldNum"/>
          </p:nvPr>
        </p:nvSpPr>
        <p:spPr>
          <a:xfrm>
            <a:off x="8610600" y="6356350"/>
            <a:ext cx="2844800" cy="365125"/>
          </a:xfrm>
          <a:prstGeom prst="rect">
            <a:avLst/>
          </a:prstGeom>
        </p:spPr>
        <p:txBody>
          <a:bodyPr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  <a:latin charset="0" panose="020B0502040204020203" pitchFamily="34" typeface="Segoe UI Light"/>
                <a:cs charset="0" panose="020B0502040204020203" pitchFamily="34" typeface="Segoe UI Light"/>
              </a:defRPr>
            </a:lvl1pPr>
          </a:lstStyle>
          <a:p>
            <a:fld id="{AB058BF1-FC1F-473A-BA4B-3E9D7C9174C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7020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QA_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>
            <a:extLst>
              <a:ext uri="{FF2B5EF4-FFF2-40B4-BE49-F238E27FC236}">
                <a16:creationId xmlns:a16="http://schemas.microsoft.com/office/drawing/2014/main" id="{F72DF15C-5057-469D-B239-CEF507CD17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844800" cy="365125"/>
          </a:xfrm>
          <a:prstGeom prst="rect">
            <a:avLst/>
          </a:prstGeom>
        </p:spPr>
        <p:txBody>
          <a:bodyPr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AB058BF1-FC1F-473A-BA4B-3E9D7C9174C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50ABB67-313E-4488-BFC8-BBA45ED171B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766219"/>
            <a:ext cx="10173789" cy="1325563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EAS Sans" panose="02000506030000020004" pitchFamily="2" charset="0"/>
              </a:defRPr>
            </a:lvl1pPr>
          </a:lstStyle>
          <a:p>
            <a:r>
              <a:rPr lang="en-US"/>
              <a:t>Title / Q&amp;A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584A7FA-C130-4D9E-8CBF-69F6C72BF2D8}"/>
              </a:ext>
            </a:extLst>
          </p:cNvPr>
          <p:cNvGrpSpPr/>
          <p:nvPr userDrawn="1"/>
        </p:nvGrpSpPr>
        <p:grpSpPr>
          <a:xfrm>
            <a:off x="-5235" y="-6694"/>
            <a:ext cx="1607337" cy="2202117"/>
            <a:chOff x="-5235" y="-6694"/>
            <a:chExt cx="1607337" cy="2202117"/>
          </a:xfrm>
        </p:grpSpPr>
        <p:sp>
          <p:nvSpPr>
            <p:cNvPr id="12" name="Isosceles Triangle 11">
              <a:extLst>
                <a:ext uri="{FF2B5EF4-FFF2-40B4-BE49-F238E27FC236}">
                  <a16:creationId xmlns:a16="http://schemas.microsoft.com/office/drawing/2014/main" id="{209D0801-742F-4722-A3F6-60AE81F81CB4}"/>
                </a:ext>
              </a:extLst>
            </p:cNvPr>
            <p:cNvSpPr/>
            <p:nvPr userDrawn="1"/>
          </p:nvSpPr>
          <p:spPr>
            <a:xfrm rot="10800000">
              <a:off x="988" y="-3"/>
              <a:ext cx="1601114" cy="2195426"/>
            </a:xfrm>
            <a:prstGeom prst="triangle">
              <a:avLst>
                <a:gd name="adj" fmla="val 100000"/>
              </a:avLst>
            </a:prstGeom>
            <a:solidFill>
              <a:srgbClr val="8BD7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23857F79-0492-415F-9521-9E97DABD7433}"/>
                </a:ext>
              </a:extLst>
            </p:cNvPr>
            <p:cNvSpPr/>
            <p:nvPr userDrawn="1"/>
          </p:nvSpPr>
          <p:spPr>
            <a:xfrm rot="10800000">
              <a:off x="2941" y="-1272"/>
              <a:ext cx="1524997" cy="2091057"/>
            </a:xfrm>
            <a:prstGeom prst="triangle">
              <a:avLst>
                <a:gd name="adj" fmla="val 100000"/>
              </a:avLst>
            </a:prstGeom>
            <a:solidFill>
              <a:srgbClr val="B8B8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D9350FFE-EAE9-4ABC-9EDC-4B382707C070}"/>
                </a:ext>
              </a:extLst>
            </p:cNvPr>
            <p:cNvSpPr/>
            <p:nvPr userDrawn="1"/>
          </p:nvSpPr>
          <p:spPr>
            <a:xfrm rot="10800000">
              <a:off x="-1542" y="-1956"/>
              <a:ext cx="1460792" cy="2003020"/>
            </a:xfrm>
            <a:prstGeom prst="triangle">
              <a:avLst>
                <a:gd name="adj" fmla="val 100000"/>
              </a:avLst>
            </a:prstGeom>
            <a:solidFill>
              <a:srgbClr val="91919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8668A0BB-2CBA-445F-A52D-5FB5702C79AD}"/>
                </a:ext>
              </a:extLst>
            </p:cNvPr>
            <p:cNvSpPr/>
            <p:nvPr userDrawn="1"/>
          </p:nvSpPr>
          <p:spPr>
            <a:xfrm rot="10800000">
              <a:off x="0" y="-1956"/>
              <a:ext cx="1383751" cy="1897382"/>
            </a:xfrm>
            <a:prstGeom prst="triangle">
              <a:avLst>
                <a:gd name="adj" fmla="val 10000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62A2B1CA-DF5B-4AD2-AAB5-3D7DEE6D9D47}"/>
                </a:ext>
              </a:extLst>
            </p:cNvPr>
            <p:cNvSpPr/>
            <p:nvPr userDrawn="1"/>
          </p:nvSpPr>
          <p:spPr>
            <a:xfrm rot="10800000">
              <a:off x="-5235" y="-6694"/>
              <a:ext cx="1324796" cy="1816543"/>
            </a:xfrm>
            <a:prstGeom prst="triangle">
              <a:avLst>
                <a:gd name="adj" fmla="val 10000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0618727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>
            <a:extLst>
              <a:ext uri="{FF2B5EF4-FFF2-40B4-BE49-F238E27FC236}">
                <a16:creationId xmlns:a16="http://schemas.microsoft.com/office/drawing/2014/main" id="{F72DF15C-5057-469D-B239-CEF507CD17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844800" cy="365125"/>
          </a:xfrm>
          <a:prstGeom prst="rect">
            <a:avLst/>
          </a:prstGeom>
        </p:spPr>
        <p:txBody>
          <a:bodyPr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AB058BF1-FC1F-473A-BA4B-3E9D7C9174C4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1BD2E60-5923-4738-9D8B-6CCCD9BEB169}"/>
              </a:ext>
            </a:extLst>
          </p:cNvPr>
          <p:cNvGrpSpPr/>
          <p:nvPr userDrawn="1"/>
        </p:nvGrpSpPr>
        <p:grpSpPr>
          <a:xfrm>
            <a:off x="-5235" y="-6694"/>
            <a:ext cx="1607337" cy="2202117"/>
            <a:chOff x="-5235" y="-6694"/>
            <a:chExt cx="1607337" cy="2202117"/>
          </a:xfrm>
        </p:grpSpPr>
        <p:sp>
          <p:nvSpPr>
            <p:cNvPr id="11" name="Isosceles Triangle 10">
              <a:extLst>
                <a:ext uri="{FF2B5EF4-FFF2-40B4-BE49-F238E27FC236}">
                  <a16:creationId xmlns:a16="http://schemas.microsoft.com/office/drawing/2014/main" id="{4E55F1CC-4371-492D-A0C5-6CCAF683286D}"/>
                </a:ext>
              </a:extLst>
            </p:cNvPr>
            <p:cNvSpPr/>
            <p:nvPr userDrawn="1"/>
          </p:nvSpPr>
          <p:spPr>
            <a:xfrm rot="10800000">
              <a:off x="988" y="-3"/>
              <a:ext cx="1601114" cy="2195426"/>
            </a:xfrm>
            <a:prstGeom prst="triangle">
              <a:avLst>
                <a:gd name="adj" fmla="val 100000"/>
              </a:avLst>
            </a:prstGeom>
            <a:solidFill>
              <a:srgbClr val="8BD7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Isosceles Triangle 11">
              <a:extLst>
                <a:ext uri="{FF2B5EF4-FFF2-40B4-BE49-F238E27FC236}">
                  <a16:creationId xmlns:a16="http://schemas.microsoft.com/office/drawing/2014/main" id="{9BB8565D-351B-4E6D-87F9-B95EDA7C5861}"/>
                </a:ext>
              </a:extLst>
            </p:cNvPr>
            <p:cNvSpPr/>
            <p:nvPr userDrawn="1"/>
          </p:nvSpPr>
          <p:spPr>
            <a:xfrm rot="10800000">
              <a:off x="2941" y="-1272"/>
              <a:ext cx="1524997" cy="2091057"/>
            </a:xfrm>
            <a:prstGeom prst="triangle">
              <a:avLst>
                <a:gd name="adj" fmla="val 100000"/>
              </a:avLst>
            </a:prstGeom>
            <a:solidFill>
              <a:srgbClr val="B8B8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F25A98DD-D101-4CA2-B247-450C8B2AD363}"/>
                </a:ext>
              </a:extLst>
            </p:cNvPr>
            <p:cNvSpPr/>
            <p:nvPr userDrawn="1"/>
          </p:nvSpPr>
          <p:spPr>
            <a:xfrm rot="10800000">
              <a:off x="-1542" y="-1956"/>
              <a:ext cx="1460792" cy="2003020"/>
            </a:xfrm>
            <a:prstGeom prst="triangle">
              <a:avLst>
                <a:gd name="adj" fmla="val 100000"/>
              </a:avLst>
            </a:prstGeom>
            <a:solidFill>
              <a:srgbClr val="91919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CE71C610-1F1C-44CF-9A5C-8479FF3CDB03}"/>
                </a:ext>
              </a:extLst>
            </p:cNvPr>
            <p:cNvSpPr/>
            <p:nvPr userDrawn="1"/>
          </p:nvSpPr>
          <p:spPr>
            <a:xfrm rot="10800000">
              <a:off x="0" y="-1956"/>
              <a:ext cx="1383751" cy="1897382"/>
            </a:xfrm>
            <a:prstGeom prst="triangle">
              <a:avLst>
                <a:gd name="adj" fmla="val 10000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0DC7D080-AB9A-40D0-8038-1575270E4A7C}"/>
                </a:ext>
              </a:extLst>
            </p:cNvPr>
            <p:cNvSpPr/>
            <p:nvPr userDrawn="1"/>
          </p:nvSpPr>
          <p:spPr>
            <a:xfrm rot="10800000">
              <a:off x="-5235" y="-6694"/>
              <a:ext cx="1324796" cy="1816543"/>
            </a:xfrm>
            <a:prstGeom prst="triangle">
              <a:avLst>
                <a:gd name="adj" fmla="val 10000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836767528"/>
      </p:ext>
    </p:extLst>
  </p:cSld>
  <p:clrMapOvr>
    <a:masterClrMapping/>
  </p:clrMapOvr>
</p:sldLayout>
</file>

<file path=ppt/slideLayouts/slideLayout14.xml><?xml version="1.0" encoding="utf-8"?>
<p:sldLayout xmlns:p="http://schemas.openxmlformats.org/presentationml/2006/main" xmlns:a="http://schemas.openxmlformats.org/drawingml/2006/main" xmlns:r="http://schemas.openxmlformats.org/officeDocument/2006/relationships" showMasterSp="0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DC18_ppt_main_front_16-9.png" id="19" name="GDC18_ppt_main_front_16-9.png"/>
          <p:cNvPicPr>
            <a:picLocks noChangeAspect="1"/>
          </p:cNvPicPr>
          <p:nvPr/>
        </p:nvPicPr>
        <p:blipFill>
          <a:blip r:embed="rId2"/>
          <a:srcRect r="4"/>
          <a:stretch>
            <a:fillRect/>
          </a:stretch>
        </p:blipFill>
        <p:spPr>
          <a:xfrm>
            <a:off x="0" y="-1"/>
            <a:ext cx="12187637" cy="6857928"/>
          </a:xfrm>
          <a:prstGeom prst="rect">
            <a:avLst/>
          </a:prstGeom>
          <a:ln w="12700">
            <a:miter lim="400000"/>
          </a:ln>
        </p:spPr>
      </p:pic>
      <p:sp>
        <p:nvSpPr>
          <p:cNvPr id="20" name="Slide Number"/>
          <p:cNvSpPr txBox="1">
            <a:spLocks noGrp="1"/>
          </p:cNvSpPr>
          <p:nvPr>
            <p:ph idx="2" sz="quarter" type="sldNum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10027015"/>
      </p:ext>
    </p:extLst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06491CB-867C-45D9-9C6E-030AE760FB54}"/>
              </a:ext>
            </a:extLst>
          </p:cNvPr>
          <p:cNvCxnSpPr/>
          <p:nvPr userDrawn="1"/>
        </p:nvCxnSpPr>
        <p:spPr>
          <a:xfrm>
            <a:off x="974470" y="1481728"/>
            <a:ext cx="10379330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A54F0C9E-0BAE-4F9D-B107-9DE670418F3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70795" y="6356350"/>
            <a:ext cx="22106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E817A2-3972-42AC-9E82-BAE7C4FD50A5}" type="datetimeFigureOut">
              <a:rPr lang="sv-SE" smtClean="0"/>
              <a:t>2021-10-31</a:t>
            </a:fld>
            <a:endParaRPr lang="sv-SE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EF6C92BF-F07B-4E3D-8C45-93345CDFC7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sv-SE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0B7181BA-C159-444B-8DAF-CBE1CD6D1F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15546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D9F378-3C02-4031-9222-06AC79C6A83F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7523547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5230B0CA-A595-4E6E-B0CD-8E414BBF8FF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881778"/>
            <a:ext cx="10515600" cy="4109947"/>
          </a:xfrm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  <a:latin typeface="EAS Sans" panose="02000506030000020004" pitchFamily="2" charset="0"/>
              </a:defRPr>
            </a:lvl1pPr>
            <a:lvl2pPr>
              <a:defRPr>
                <a:solidFill>
                  <a:schemeClr val="bg1">
                    <a:lumMod val="95000"/>
                  </a:schemeClr>
                </a:solidFill>
                <a:latin typeface="EAS Sans" panose="02000506030000020004" pitchFamily="2" charset="0"/>
              </a:defRPr>
            </a:lvl2pPr>
            <a:lvl3pPr>
              <a:defRPr>
                <a:solidFill>
                  <a:schemeClr val="bg1">
                    <a:lumMod val="95000"/>
                  </a:schemeClr>
                </a:solidFill>
                <a:latin typeface="EAS Sans" panose="02000506030000020004" pitchFamily="2" charset="0"/>
              </a:defRPr>
            </a:lvl3pPr>
            <a:lvl4pPr>
              <a:defRPr>
                <a:solidFill>
                  <a:schemeClr val="bg1">
                    <a:lumMod val="95000"/>
                  </a:schemeClr>
                </a:solidFill>
                <a:latin typeface="EAS Sans" panose="02000506030000020004" pitchFamily="2" charset="0"/>
              </a:defRPr>
            </a:lvl4pPr>
            <a:lvl5pPr>
              <a:defRPr>
                <a:solidFill>
                  <a:schemeClr val="bg1">
                    <a:lumMod val="95000"/>
                  </a:schemeClr>
                </a:solidFill>
                <a:latin typeface="EAS Sans" panose="02000506030000020004" pitchFamily="2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 dirty="0">
                <a:solidFill>
                  <a:schemeClr val="bg1"/>
                </a:solidFill>
                <a:latin typeface="EAS Sans" panose="02000506030000020004" pitchFamily="2" charset="0"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cxnSp>
        <p:nvCxnSpPr>
          <p:cNvPr id="8" name="Straight Connector 7"/>
          <p:cNvCxnSpPr>
            <a:cxnSpLocks/>
          </p:cNvCxnSpPr>
          <p:nvPr userDrawn="1"/>
        </p:nvCxnSpPr>
        <p:spPr>
          <a:xfrm>
            <a:off x="974470" y="1481728"/>
            <a:ext cx="10037519" cy="0"/>
          </a:xfrm>
          <a:prstGeom prst="line">
            <a:avLst/>
          </a:prstGeom>
          <a:ln w="38100">
            <a:solidFill>
              <a:srgbClr val="8BD7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6">
            <a:extLst>
              <a:ext uri="{FF2B5EF4-FFF2-40B4-BE49-F238E27FC236}">
                <a16:creationId xmlns:a16="http://schemas.microsoft.com/office/drawing/2014/main" id="{892467E7-06F2-4022-B1F6-966B912A3A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844800" cy="365125"/>
          </a:xfrm>
          <a:prstGeom prst="rect">
            <a:avLst/>
          </a:prstGeom>
        </p:spPr>
        <p:txBody>
          <a:bodyPr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AB058BF1-FC1F-473A-BA4B-3E9D7C9174C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7814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5B39535-6B70-47DC-A802-1B65974AF0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173789" cy="1325563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dirty="0">
                <a:solidFill>
                  <a:schemeClr val="bg1"/>
                </a:solidFill>
                <a:latin typeface="EAS Sans" panose="02000506030000020004" pitchFamily="2" charset="0"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64FFDE5-4242-4004-B79D-6589B64DFA31}"/>
              </a:ext>
            </a:extLst>
          </p:cNvPr>
          <p:cNvCxnSpPr>
            <a:cxnSpLocks/>
          </p:cNvCxnSpPr>
          <p:nvPr userDrawn="1"/>
        </p:nvCxnSpPr>
        <p:spPr>
          <a:xfrm>
            <a:off x="974470" y="1481728"/>
            <a:ext cx="10037519" cy="0"/>
          </a:xfrm>
          <a:prstGeom prst="line">
            <a:avLst/>
          </a:prstGeom>
          <a:ln w="38100">
            <a:solidFill>
              <a:srgbClr val="8BD7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07F4FD85-8A6F-43B2-B4F2-DEBFCD30D3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844800" cy="365125"/>
          </a:xfrm>
          <a:prstGeom prst="rect">
            <a:avLst/>
          </a:prstGeom>
        </p:spPr>
        <p:txBody>
          <a:bodyPr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AB058BF1-FC1F-473A-BA4B-3E9D7C9174C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4887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5B39535-6B70-47DC-A802-1B65974AF0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173789" cy="1325563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dirty="0">
                <a:solidFill>
                  <a:schemeClr val="bg1"/>
                </a:solidFill>
                <a:latin typeface="EAS Sans" panose="02000506030000020004" pitchFamily="2" charset="0"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64FFDE5-4242-4004-B79D-6589B64DFA31}"/>
              </a:ext>
            </a:extLst>
          </p:cNvPr>
          <p:cNvCxnSpPr>
            <a:cxnSpLocks/>
          </p:cNvCxnSpPr>
          <p:nvPr userDrawn="1"/>
        </p:nvCxnSpPr>
        <p:spPr>
          <a:xfrm>
            <a:off x="974470" y="1481728"/>
            <a:ext cx="10037519" cy="0"/>
          </a:xfrm>
          <a:prstGeom prst="line">
            <a:avLst/>
          </a:prstGeom>
          <a:ln w="38100">
            <a:solidFill>
              <a:srgbClr val="8BD7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07F4FD85-8A6F-43B2-B4F2-DEBFCD30D3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844800" cy="365125"/>
          </a:xfrm>
          <a:prstGeom prst="rect">
            <a:avLst/>
          </a:prstGeom>
        </p:spPr>
        <p:txBody>
          <a:bodyPr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AB058BF1-FC1F-473A-BA4B-3E9D7C9174C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CB50103-AA20-46B9-B5F5-299EACADCB3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4175125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  <a:latin typeface="EAS Sans" panose="02000506030000020004" pitchFamily="2" charset="0"/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Pictures or graphs should be contained within this area</a:t>
            </a:r>
          </a:p>
        </p:txBody>
      </p:sp>
    </p:spTree>
    <p:extLst>
      <p:ext uri="{BB962C8B-B14F-4D97-AF65-F5344CB8AC3E}">
        <p14:creationId xmlns:p14="http://schemas.microsoft.com/office/powerpoint/2010/main" val="32619456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>
              <a:defRPr sz="4400">
                <a:latin typeface="EAS Sans" panose="02000506030000020004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974470" y="3797763"/>
            <a:ext cx="10379330" cy="0"/>
          </a:xfrm>
          <a:prstGeom prst="line">
            <a:avLst/>
          </a:prstGeom>
          <a:ln w="38100">
            <a:solidFill>
              <a:srgbClr val="8BD7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6">
            <a:extLst>
              <a:ext uri="{FF2B5EF4-FFF2-40B4-BE49-F238E27FC236}">
                <a16:creationId xmlns:a16="http://schemas.microsoft.com/office/drawing/2014/main" id="{88969335-44CF-456A-A348-F271F798C2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844800" cy="365125"/>
          </a:xfrm>
          <a:prstGeom prst="rect">
            <a:avLst/>
          </a:prstGeom>
        </p:spPr>
        <p:txBody>
          <a:bodyPr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AB058BF1-FC1F-473A-BA4B-3E9D7C9174C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5904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521D3A60-8EA7-48AD-91B1-1AAEA0A35FB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881778"/>
            <a:ext cx="5181600" cy="4109947"/>
          </a:xfrm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  <a:latin typeface="EAS Sans" panose="02000506030000020004" pitchFamily="2" charset="0"/>
              </a:defRPr>
            </a:lvl1pPr>
            <a:lvl2pPr>
              <a:defRPr>
                <a:solidFill>
                  <a:schemeClr val="bg1">
                    <a:lumMod val="95000"/>
                  </a:schemeClr>
                </a:solidFill>
                <a:latin typeface="EAS Sans" panose="02000506030000020004" pitchFamily="2" charset="0"/>
              </a:defRPr>
            </a:lvl2pPr>
            <a:lvl3pPr>
              <a:defRPr>
                <a:solidFill>
                  <a:schemeClr val="bg1">
                    <a:lumMod val="95000"/>
                  </a:schemeClr>
                </a:solidFill>
                <a:latin typeface="EAS Sans" panose="02000506030000020004" pitchFamily="2" charset="0"/>
              </a:defRPr>
            </a:lvl3pPr>
            <a:lvl4pPr>
              <a:defRPr>
                <a:solidFill>
                  <a:schemeClr val="bg1">
                    <a:lumMod val="95000"/>
                  </a:schemeClr>
                </a:solidFill>
                <a:latin typeface="EAS Sans" panose="02000506030000020004" pitchFamily="2" charset="0"/>
              </a:defRPr>
            </a:lvl4pPr>
            <a:lvl5pPr>
              <a:defRPr>
                <a:solidFill>
                  <a:schemeClr val="bg1">
                    <a:lumMod val="95000"/>
                  </a:schemeClr>
                </a:solidFill>
                <a:latin typeface="EAS Sans" panose="02000506030000020004" pitchFamily="2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EAS Sans" panose="02000506030000020004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9" name="Straight Connector 8"/>
          <p:cNvCxnSpPr>
            <a:cxnSpLocks/>
          </p:cNvCxnSpPr>
          <p:nvPr userDrawn="1"/>
        </p:nvCxnSpPr>
        <p:spPr>
          <a:xfrm>
            <a:off x="974470" y="1481728"/>
            <a:ext cx="10037519" cy="0"/>
          </a:xfrm>
          <a:prstGeom prst="line">
            <a:avLst/>
          </a:prstGeom>
          <a:ln w="38100">
            <a:solidFill>
              <a:srgbClr val="8BD7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28E70462-19EA-44EF-B694-E62AA9D4A91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172200" y="1874597"/>
            <a:ext cx="5181600" cy="4109947"/>
          </a:xfrm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  <a:latin typeface="EAS Sans" panose="02000506030000020004" pitchFamily="2" charset="0"/>
              </a:defRPr>
            </a:lvl1pPr>
            <a:lvl2pPr>
              <a:defRPr>
                <a:solidFill>
                  <a:schemeClr val="bg1">
                    <a:lumMod val="95000"/>
                  </a:schemeClr>
                </a:solidFill>
                <a:latin typeface="EAS Sans" panose="02000506030000020004" pitchFamily="2" charset="0"/>
              </a:defRPr>
            </a:lvl2pPr>
            <a:lvl3pPr>
              <a:defRPr>
                <a:solidFill>
                  <a:schemeClr val="bg1">
                    <a:lumMod val="95000"/>
                  </a:schemeClr>
                </a:solidFill>
                <a:latin typeface="EAS Sans" panose="02000506030000020004" pitchFamily="2" charset="0"/>
              </a:defRPr>
            </a:lvl3pPr>
            <a:lvl4pPr>
              <a:defRPr>
                <a:solidFill>
                  <a:schemeClr val="bg1">
                    <a:lumMod val="95000"/>
                  </a:schemeClr>
                </a:solidFill>
                <a:latin typeface="EAS Sans" panose="02000506030000020004" pitchFamily="2" charset="0"/>
              </a:defRPr>
            </a:lvl4pPr>
            <a:lvl5pPr>
              <a:defRPr>
                <a:solidFill>
                  <a:schemeClr val="bg1">
                    <a:lumMod val="95000"/>
                  </a:schemeClr>
                </a:solidFill>
                <a:latin typeface="EAS Sans" panose="02000506030000020004" pitchFamily="2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E97886B3-3CC0-4171-9D3D-95F3087EE4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844800" cy="365125"/>
          </a:xfrm>
          <a:prstGeom prst="rect">
            <a:avLst/>
          </a:prstGeom>
        </p:spPr>
        <p:txBody>
          <a:bodyPr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AB058BF1-FC1F-473A-BA4B-3E9D7C9174C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1308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List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B4B214A-A1ED-4A90-B3A7-57D23BFA04F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172200" y="1874597"/>
            <a:ext cx="5181600" cy="4126153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  <a:latin typeface="EAS Sans" panose="02000506030000020004" pitchFamily="2" charset="0"/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Pictures or graphs should be contained within this area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521D3A60-8EA7-48AD-91B1-1AAEA0A35FB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881778"/>
            <a:ext cx="5181600" cy="4109947"/>
          </a:xfrm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  <a:latin typeface="EAS Sans" panose="02000506030000020004" pitchFamily="2" charset="0"/>
              </a:defRPr>
            </a:lvl1pPr>
            <a:lvl2pPr>
              <a:defRPr>
                <a:solidFill>
                  <a:schemeClr val="bg1">
                    <a:lumMod val="95000"/>
                  </a:schemeClr>
                </a:solidFill>
                <a:latin typeface="EAS Sans" panose="02000506030000020004" pitchFamily="2" charset="0"/>
              </a:defRPr>
            </a:lvl2pPr>
            <a:lvl3pPr>
              <a:defRPr>
                <a:solidFill>
                  <a:schemeClr val="bg1">
                    <a:lumMod val="95000"/>
                  </a:schemeClr>
                </a:solidFill>
                <a:latin typeface="EAS Sans" panose="02000506030000020004" pitchFamily="2" charset="0"/>
              </a:defRPr>
            </a:lvl3pPr>
            <a:lvl4pPr>
              <a:defRPr>
                <a:solidFill>
                  <a:schemeClr val="bg1">
                    <a:lumMod val="95000"/>
                  </a:schemeClr>
                </a:solidFill>
                <a:latin typeface="EAS Sans" panose="02000506030000020004" pitchFamily="2" charset="0"/>
              </a:defRPr>
            </a:lvl4pPr>
            <a:lvl5pPr>
              <a:defRPr>
                <a:solidFill>
                  <a:schemeClr val="bg1">
                    <a:lumMod val="95000"/>
                  </a:schemeClr>
                </a:solidFill>
                <a:latin typeface="EAS Sans" panose="02000506030000020004" pitchFamily="2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EAS Sans" panose="02000506030000020004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9" name="Straight Connector 8"/>
          <p:cNvCxnSpPr>
            <a:cxnSpLocks/>
          </p:cNvCxnSpPr>
          <p:nvPr userDrawn="1"/>
        </p:nvCxnSpPr>
        <p:spPr>
          <a:xfrm>
            <a:off x="974470" y="1481728"/>
            <a:ext cx="10037519" cy="0"/>
          </a:xfrm>
          <a:prstGeom prst="line">
            <a:avLst/>
          </a:prstGeom>
          <a:ln w="38100">
            <a:solidFill>
              <a:srgbClr val="8BD7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E97886B3-3CC0-4171-9D3D-95F3087EE4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844800" cy="365125"/>
          </a:xfrm>
          <a:prstGeom prst="rect">
            <a:avLst/>
          </a:prstGeom>
        </p:spPr>
        <p:txBody>
          <a:bodyPr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AB058BF1-FC1F-473A-BA4B-3E9D7C9174C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5877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EAS Sans" panose="02000506030000020004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7" name="Straight Connector 6"/>
          <p:cNvCxnSpPr>
            <a:cxnSpLocks/>
          </p:cNvCxnSpPr>
          <p:nvPr userDrawn="1"/>
        </p:nvCxnSpPr>
        <p:spPr>
          <a:xfrm>
            <a:off x="974470" y="1481728"/>
            <a:ext cx="10037518" cy="0"/>
          </a:xfrm>
          <a:prstGeom prst="line">
            <a:avLst/>
          </a:prstGeom>
          <a:ln w="38100">
            <a:solidFill>
              <a:srgbClr val="8BD7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2">
            <a:extLst>
              <a:ext uri="{FF2B5EF4-FFF2-40B4-BE49-F238E27FC236}">
                <a16:creationId xmlns:a16="http://schemas.microsoft.com/office/drawing/2014/main" id="{CB590033-DB2D-46B0-968D-051C91F690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199" y="1881778"/>
            <a:ext cx="10173789" cy="4109947"/>
          </a:xfrm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  <a:latin typeface="EAS Sans" panose="02000506030000020004" pitchFamily="2" charset="0"/>
              </a:defRPr>
            </a:lvl1pPr>
            <a:lvl2pPr>
              <a:defRPr>
                <a:solidFill>
                  <a:schemeClr val="bg1">
                    <a:lumMod val="95000"/>
                  </a:schemeClr>
                </a:solidFill>
                <a:latin typeface="EAS Sans" panose="02000506030000020004" pitchFamily="2" charset="0"/>
              </a:defRPr>
            </a:lvl2pPr>
            <a:lvl3pPr>
              <a:defRPr>
                <a:solidFill>
                  <a:schemeClr val="bg1">
                    <a:lumMod val="95000"/>
                  </a:schemeClr>
                </a:solidFill>
                <a:latin typeface="EAS Sans" panose="02000506030000020004" pitchFamily="2" charset="0"/>
              </a:defRPr>
            </a:lvl3pPr>
            <a:lvl4pPr>
              <a:defRPr>
                <a:solidFill>
                  <a:schemeClr val="bg1">
                    <a:lumMod val="95000"/>
                  </a:schemeClr>
                </a:solidFill>
                <a:latin typeface="EAS Sans" panose="02000506030000020004" pitchFamily="2" charset="0"/>
              </a:defRPr>
            </a:lvl4pPr>
            <a:lvl5pPr>
              <a:defRPr>
                <a:solidFill>
                  <a:schemeClr val="bg1">
                    <a:lumMod val="95000"/>
                  </a:schemeClr>
                </a:solidFill>
                <a:latin typeface="EAS Sans" panose="02000506030000020004" pitchFamily="2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5" name="Slide Number Placeholder 6">
            <a:extLst>
              <a:ext uri="{FF2B5EF4-FFF2-40B4-BE49-F238E27FC236}">
                <a16:creationId xmlns:a16="http://schemas.microsoft.com/office/drawing/2014/main" id="{AA591508-01EB-4908-A708-D3ED371FA2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844800" cy="365125"/>
          </a:xfrm>
          <a:prstGeom prst="rect">
            <a:avLst/>
          </a:prstGeom>
        </p:spPr>
        <p:txBody>
          <a:bodyPr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AB058BF1-FC1F-473A-BA4B-3E9D7C9174C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0172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F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7" name="Straight Connector 6"/>
          <p:cNvCxnSpPr>
            <a:cxnSpLocks/>
          </p:cNvCxnSpPr>
          <p:nvPr userDrawn="1"/>
        </p:nvCxnSpPr>
        <p:spPr>
          <a:xfrm>
            <a:off x="974470" y="1481728"/>
            <a:ext cx="10037518" cy="0"/>
          </a:xfrm>
          <a:prstGeom prst="line">
            <a:avLst/>
          </a:prstGeom>
          <a:ln w="38100">
            <a:solidFill>
              <a:srgbClr val="8BD7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2">
            <a:extLst>
              <a:ext uri="{FF2B5EF4-FFF2-40B4-BE49-F238E27FC236}">
                <a16:creationId xmlns:a16="http://schemas.microsoft.com/office/drawing/2014/main" id="{CB590033-DB2D-46B0-968D-051C91F690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199" y="1881778"/>
            <a:ext cx="10173789" cy="4109947"/>
          </a:xfrm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97267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173789" cy="1325563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endParaRPr lang="en-US"/>
          </a:p>
        </p:txBody>
      </p:sp>
      <p:cxnSp>
        <p:nvCxnSpPr>
          <p:cNvPr id="11" name="Straight Connector 10"/>
          <p:cNvCxnSpPr>
            <a:cxnSpLocks/>
          </p:cNvCxnSpPr>
          <p:nvPr userDrawn="1"/>
        </p:nvCxnSpPr>
        <p:spPr>
          <a:xfrm>
            <a:off x="354875" y="6243733"/>
            <a:ext cx="11482251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A35A99D2-999A-45CC-931A-B447F70E1887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163" y="6195896"/>
            <a:ext cx="681037" cy="68103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FC57071-1F46-4918-A871-4E4EEDD5A42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5" r="6"/>
          <a:stretch/>
        </p:blipFill>
        <p:spPr>
          <a:xfrm>
            <a:off x="10587307" y="6334533"/>
            <a:ext cx="1306287" cy="403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478191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68" r:id="rId2"/>
    <p:sldLayoutId id="2147483654" r:id="rId3"/>
    <p:sldLayoutId id="2147483679" r:id="rId4"/>
    <p:sldLayoutId id="2147483651" r:id="rId5"/>
    <p:sldLayoutId id="2147483652" r:id="rId6"/>
    <p:sldLayoutId id="2147483680" r:id="rId7"/>
    <p:sldLayoutId id="2147483658" r:id="rId8"/>
    <p:sldLayoutId id="2147483675" r:id="rId9"/>
    <p:sldLayoutId id="2147483676" r:id="rId10"/>
    <p:sldLayoutId id="2147483677" r:id="rId11"/>
    <p:sldLayoutId id="2147483678" r:id="rId12"/>
    <p:sldLayoutId id="2147483655" r:id="rId13"/>
    <p:sldLayoutId id="2147483681" r:id="rId14"/>
    <p:sldLayoutId id="2147483682" r:id="rId15"/>
  </p:sldLayoutIdLst>
  <p:hf ftr="0" hdr="0"/>
  <p:txStyles>
    <p:titleStyle>
      <a:lvl1pPr algn="l" defTabSz="914400" eaLnBrk="1" hangingPunct="1" latinLnBrk="0" rtl="0">
        <a:lnSpc>
          <a:spcPct val="90000"/>
        </a:lnSpc>
        <a:spcBef>
          <a:spcPct val="0"/>
        </a:spcBef>
        <a:buNone/>
        <a:defRPr dirty="0" kern="1200" lang="en-US" smtClean="0" sz="4400">
          <a:solidFill>
            <a:schemeClr val="bg1"/>
          </a:solidFill>
          <a:latin charset="0" panose="020B0502040204020203" pitchFamily="34" typeface="Segoe UI Light"/>
          <a:ea typeface="+mj-ea"/>
          <a:cs charset="0" panose="020B0502040204020203" pitchFamily="34" typeface="Segoe UI Light"/>
        </a:defRPr>
      </a:lvl1pPr>
    </p:titleStyle>
    <p:bodyStyle>
      <a:lvl1pPr algn="l" defTabSz="914400" eaLnBrk="1" hangingPunct="1" indent="0" latinLnBrk="0" marL="0" rtl="0">
        <a:lnSpc>
          <a:spcPct val="90000"/>
        </a:lnSpc>
        <a:spcBef>
          <a:spcPts val="1000"/>
        </a:spcBef>
        <a:buFont charset="0" panose="020B0604020202020204" pitchFamily="34" typeface="Arial"/>
        <a:buNone/>
        <a:defRPr kern="1200" sz="2800">
          <a:solidFill>
            <a:schemeClr val="bg1"/>
          </a:solidFill>
          <a:latin charset="0" panose="020B0502040204020203" pitchFamily="34" typeface="Segoe UI Light"/>
          <a:ea charset="0" panose="02000000000000000000" pitchFamily="2" typeface="Roboto"/>
          <a:cs charset="0" panose="020B0502040204020203" pitchFamily="34" typeface="Segoe UI Light"/>
        </a:defRPr>
      </a:lvl1pPr>
      <a:lvl2pPr algn="l" defTabSz="914400" eaLnBrk="1" hangingPunct="1" indent="-228600" latinLnBrk="0" marL="6858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2400">
          <a:solidFill>
            <a:schemeClr val="tx1"/>
          </a:solidFill>
          <a:latin charset="0" panose="020B0502040204020203" pitchFamily="34" typeface="Segoe UI Light"/>
          <a:ea charset="0" panose="02000000000000000000" pitchFamily="2" typeface="Roboto"/>
          <a:cs charset="0" panose="020B0502040204020203" pitchFamily="34" typeface="Segoe UI Light"/>
        </a:defRPr>
      </a:lvl2pPr>
      <a:lvl3pPr algn="l" defTabSz="914400" eaLnBrk="1" hangingPunct="1" indent="-228600" latinLnBrk="0" marL="11430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2000">
          <a:solidFill>
            <a:schemeClr val="tx1"/>
          </a:solidFill>
          <a:latin charset="0" panose="020B0502040204020203" pitchFamily="34" typeface="Segoe UI Light"/>
          <a:ea charset="0" panose="02000000000000000000" pitchFamily="2" typeface="Roboto"/>
          <a:cs charset="0" panose="020B0502040204020203" pitchFamily="34" typeface="Segoe UI Light"/>
        </a:defRPr>
      </a:lvl3pPr>
      <a:lvl4pPr algn="l" defTabSz="914400" eaLnBrk="1" hangingPunct="1" indent="-228600" latinLnBrk="0" marL="16002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charset="0" panose="020B0502040204020203" pitchFamily="34" typeface="Segoe UI Light"/>
          <a:ea charset="0" panose="02000000000000000000" pitchFamily="2" typeface="Roboto"/>
          <a:cs charset="0" panose="020B0502040204020203" pitchFamily="34" typeface="Segoe UI Light"/>
        </a:defRPr>
      </a:lvl4pPr>
      <a:lvl5pPr algn="l" defTabSz="914400" eaLnBrk="1" hangingPunct="1" indent="-228600" latinLnBrk="0" marL="20574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charset="0" panose="020B0502040204020203" pitchFamily="34" typeface="Segoe UI Light"/>
          <a:ea charset="0" panose="02000000000000000000" pitchFamily="2" typeface="Roboto"/>
          <a:cs charset="0" panose="020B0502040204020203" pitchFamily="34" typeface="Segoe UI Light"/>
        </a:defRPr>
      </a:lvl5pPr>
      <a:lvl6pPr algn="l" defTabSz="914400" eaLnBrk="1" hangingPunct="1" indent="-228600" latinLnBrk="0" marL="25146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indent="-228600" latinLnBrk="0" marL="29718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indent="-228600" latinLnBrk="0" marL="34290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indent="-228600" latinLnBrk="0" marL="38862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914400" eaLnBrk="1" hangingPunct="1" latinLnBrk="0" marL="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latinLnBrk="0" marL="4572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latinLnBrk="0" marL="9144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latinLnBrk="0" marL="13716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latinLnBrk="0" marL="18288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latinLnBrk="0" marL="22860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latinLnBrk="0" marL="27432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latinLnBrk="0" marL="32004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latinLnBrk="0" marL="36576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 ?><Relationships xmlns="http://schemas.openxmlformats.org/package/2006/relationships"><Relationship Id="rId3" Target="../media/image27.jpeg" Type="http://schemas.openxmlformats.org/officeDocument/2006/relationships/image"/><Relationship Id="rId2" Target="../notesSlides/notesSlide9.xml" Type="http://schemas.openxmlformats.org/officeDocument/2006/relationships/notesSlide"/><Relationship Id="rId1" Target="../slideLayouts/slideLayout8.xml" Type="http://schemas.openxmlformats.org/officeDocument/2006/relationships/slideLayout"/></Relationships>
</file>

<file path=ppt/slides/_rels/slide11.xml.rels><?xml version="1.0" encoding="UTF-8" standalone="yes" ?><Relationships xmlns="http://schemas.openxmlformats.org/package/2006/relationships"><Relationship Id="rId3" Target="../media/image28.jpeg" Type="http://schemas.openxmlformats.org/officeDocument/2006/relationships/image"/><Relationship Id="rId2" Target="../notesSlides/notesSlide10.xml" Type="http://schemas.openxmlformats.org/officeDocument/2006/relationships/notesSlide"/><Relationship Id="rId1" Target="../slideLayouts/slideLayout8.xml" Type="http://schemas.openxmlformats.org/officeDocument/2006/relationships/slideLayout"/></Relationships>
</file>

<file path=ppt/slides/_rels/slide12.xml.rels><?xml version="1.0" encoding="UTF-8" standalone="yes" ?><Relationships xmlns="http://schemas.openxmlformats.org/package/2006/relationships"><Relationship Id="rId3" Target="../media/image29.png" Type="http://schemas.openxmlformats.org/officeDocument/2006/relationships/image"/><Relationship Id="rId2" Target="../notesSlides/notesSlide11.xml" Type="http://schemas.openxmlformats.org/officeDocument/2006/relationships/notesSlide"/><Relationship Id="rId1" Target="../slideLayouts/slideLayout8.xml" Type="http://schemas.openxmlformats.org/officeDocument/2006/relationships/slideLayout"/><Relationship Id="rId4" Target="../media/image30.jpeg" Type="http://schemas.openxmlformats.org/officeDocument/2006/relationships/image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6" Type="http://schemas.microsoft.com/office/2007/relationships/hdphoto" Target="../media/hdphoto2.wdp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5.xml.rels><?xml version="1.0" encoding="UTF-8" standalone="yes" ?><Relationships xmlns="http://schemas.openxmlformats.org/package/2006/relationships"><Relationship Id="rId3" Target="../slideLayouts/slideLayout8.xml" Type="http://schemas.openxmlformats.org/officeDocument/2006/relationships/slideLayout"/><Relationship Id="rId2" Target="../media/media1.mp4" Type="http://schemas.openxmlformats.org/officeDocument/2006/relationships/video"/><Relationship Id="rId1" Target="../media/media1.mp4" Type="http://schemas.microsoft.com/office/2007/relationships/media"/><Relationship Id="rId5" Target="../media/image31.jpeg" Type="http://schemas.openxmlformats.org/officeDocument/2006/relationships/image"/><Relationship Id="rId4" Target="../notesSlides/notesSlide14.xml" Type="http://schemas.openxmlformats.org/officeDocument/2006/relationships/notesSlide"/></Relationships>
</file>

<file path=ppt/slides/_rels/slide16.xml.rels><?xml version="1.0" encoding="UTF-8" standalone="yes" ?><Relationships xmlns="http://schemas.openxmlformats.org/package/2006/relationships"><Relationship Id="rId3" Target="../media/image32.jpeg" Type="http://schemas.openxmlformats.org/officeDocument/2006/relationships/image"/><Relationship Id="rId2" Target="../notesSlides/notesSlide15.xml" Type="http://schemas.openxmlformats.org/officeDocument/2006/relationships/notesSlide"/><Relationship Id="rId1" Target="../slideLayouts/slideLayout8.xml" Type="http://schemas.openxmlformats.org/officeDocument/2006/relationships/slideLayout"/><Relationship Id="rId4" Target="../media/image34.png" Type="http://schemas.openxmlformats.org/officeDocument/2006/relationships/image"/></Relationships>
</file>

<file path=ppt/slides/_rels/slide17.xml.rels><?xml version="1.0" encoding="UTF-8" standalone="yes" ?><Relationships xmlns="http://schemas.openxmlformats.org/package/2006/relationships"><Relationship Id="rId3" Target="../media/image35.jpeg" Type="http://schemas.openxmlformats.org/officeDocument/2006/relationships/image"/><Relationship Id="rId2" Target="../notesSlides/notesSlide16.xml" Type="http://schemas.openxmlformats.org/officeDocument/2006/relationships/notesSlide"/><Relationship Id="rId1" Target="../slideLayouts/slideLayout8.xml" Type="http://schemas.openxmlformats.org/officeDocument/2006/relationships/slideLayout"/><Relationship Id="rId4" Target="../media/image36.jpeg" Type="http://schemas.openxmlformats.org/officeDocument/2006/relationships/image"/></Relationships>
</file>

<file path=ppt/slides/_rels/slide18.xml.rels><?xml version="1.0" encoding="UTF-8" standalone="yes" ?><Relationships xmlns="http://schemas.openxmlformats.org/package/2006/relationships"><Relationship Id="rId3" Target="../media/image34.png" Type="http://schemas.openxmlformats.org/officeDocument/2006/relationships/image"/><Relationship Id="rId2" Target="../media/image32.jpeg" Type="http://schemas.openxmlformats.org/officeDocument/2006/relationships/image"/><Relationship Id="rId1" Target="../slideLayouts/slideLayout8.xml" Type="http://schemas.openxmlformats.org/officeDocument/2006/relationships/slideLayout"/><Relationship Id="rId6" Target="../media/image37.jpeg" Type="http://schemas.openxmlformats.org/officeDocument/2006/relationships/image"/><Relationship Id="rId5" Target="../media/image36.jpeg" Type="http://schemas.openxmlformats.org/officeDocument/2006/relationships/image"/><Relationship Id="rId4" Target="../media/image35.jpeg" Type="http://schemas.openxmlformats.org/officeDocument/2006/relationships/image"/></Relationships>
</file>

<file path=ppt/slides/_rels/slide19.xml.rels><?xml version="1.0" encoding="UTF-8" standalone="yes" ?><Relationships xmlns="http://schemas.openxmlformats.org/package/2006/relationships"><Relationship Id="rId3" Target="../slideLayouts/slideLayout8.xml" Type="http://schemas.openxmlformats.org/officeDocument/2006/relationships/slideLayout"/><Relationship Id="rId2" Target="../media/media2.mp4" Type="http://schemas.openxmlformats.org/officeDocument/2006/relationships/video"/><Relationship Id="rId1" Target="../media/media2.mp4" Type="http://schemas.microsoft.com/office/2007/relationships/media"/><Relationship Id="rId5" Target="../media/image38.jpeg" Type="http://schemas.openxmlformats.org/officeDocument/2006/relationships/image"/><Relationship Id="rId4" Target="../notesSlides/notesSlide17.xml" Type="http://schemas.openxmlformats.org/officeDocument/2006/relationships/notesSlide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5.xml"/><Relationship Id="rId5" Type="http://schemas.microsoft.com/office/2007/relationships/hdphoto" Target="../media/hdphoto2.wdp"/><Relationship Id="rId4" Type="http://schemas.openxmlformats.org/officeDocument/2006/relationships/image" Target="../media/image7.png"/></Relationships>
</file>

<file path=ppt/slides/_rels/slide20.xml.rels><?xml version="1.0" encoding="UTF-8" standalone="yes" ?><Relationships xmlns="http://schemas.openxmlformats.org/package/2006/relationships"><Relationship Id="rId3" Target="../slideLayouts/slideLayout8.xml" Type="http://schemas.openxmlformats.org/officeDocument/2006/relationships/slideLayout"/><Relationship Id="rId2" Target="../media/media3.mp4" Type="http://schemas.openxmlformats.org/officeDocument/2006/relationships/video"/><Relationship Id="rId1" Target="../media/media3.mp4" Type="http://schemas.microsoft.com/office/2007/relationships/media"/><Relationship Id="rId5" Target="../media/image39.jpeg" Type="http://schemas.openxmlformats.org/officeDocument/2006/relationships/image"/><Relationship Id="rId4" Target="../notesSlides/notesSlide18.xml" Type="http://schemas.openxmlformats.org/officeDocument/2006/relationships/notesSlide"/></Relationships>
</file>

<file path=ppt/slides/_rels/slide21.xml.rels><?xml version="1.0" encoding="UTF-8" standalone="yes" ?><Relationships xmlns="http://schemas.openxmlformats.org/package/2006/relationships"><Relationship Id="rId3" Target="../media/image40.jpeg" Type="http://schemas.openxmlformats.org/officeDocument/2006/relationships/image"/><Relationship Id="rId2" Target="../notesSlides/notesSlide19.xml" Type="http://schemas.openxmlformats.org/officeDocument/2006/relationships/notesSlide"/><Relationship Id="rId1" Target="../slideLayouts/slideLayout8.xml" Type="http://schemas.openxmlformats.org/officeDocument/2006/relationships/slideLayout"/><Relationship Id="rId4" Target="../media/hdphoto3.wdp" Type="http://schemas.microsoft.com/office/2007/relationships/hdphoto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 ?><Relationships xmlns="http://schemas.openxmlformats.org/package/2006/relationships"><Relationship Id="rId3" Target="../media/image41.jpeg" Type="http://schemas.openxmlformats.org/officeDocument/2006/relationships/image"/><Relationship Id="rId2" Target="../notesSlides/notesSlide23.xml" Type="http://schemas.openxmlformats.org/officeDocument/2006/relationships/notesSlide"/><Relationship Id="rId1" Target="../slideLayouts/slideLayout8.xml" Type="http://schemas.openxmlformats.org/officeDocument/2006/relationships/slideLayout"/><Relationship Id="rId4" Target="../media/image42.jpeg" Type="http://schemas.openxmlformats.org/officeDocument/2006/relationships/image"/></Relationships>
</file>

<file path=ppt/slides/_rels/slide26.xml.rels><?xml version="1.0" encoding="UTF-8" standalone="yes" ?><Relationships xmlns="http://schemas.openxmlformats.org/package/2006/relationships"><Relationship Id="rId3" Target="../slideLayouts/slideLayout8.xml" Type="http://schemas.openxmlformats.org/officeDocument/2006/relationships/slideLayout"/><Relationship Id="rId2" Target="../media/media4.mp4" Type="http://schemas.openxmlformats.org/officeDocument/2006/relationships/video"/><Relationship Id="rId1" Target="../media/media4.mp4" Type="http://schemas.microsoft.com/office/2007/relationships/media"/><Relationship Id="rId5" Target="../media/image43.jpeg" Type="http://schemas.openxmlformats.org/officeDocument/2006/relationships/image"/><Relationship Id="rId4" Target="../notesSlides/notesSlide24.xml" Type="http://schemas.openxmlformats.org/officeDocument/2006/relationships/notesSlide"/></Relationships>
</file>

<file path=ppt/slides/_rels/slide27.xml.rels><?xml version="1.0" encoding="UTF-8" standalone="yes" ?><Relationships xmlns="http://schemas.openxmlformats.org/package/2006/relationships"><Relationship Id="rId3" Target="../slideLayouts/slideLayout8.xml" Type="http://schemas.openxmlformats.org/officeDocument/2006/relationships/slideLayout"/><Relationship Id="rId2" Target="../media/media5.mp4" Type="http://schemas.openxmlformats.org/officeDocument/2006/relationships/video"/><Relationship Id="rId1" Target="../media/media5.mp4" Type="http://schemas.microsoft.com/office/2007/relationships/media"/><Relationship Id="rId5" Target="../media/image44.jpeg" Type="http://schemas.openxmlformats.org/officeDocument/2006/relationships/image"/><Relationship Id="rId4" Target="../notesSlides/notesSlide25.xml" Type="http://schemas.openxmlformats.org/officeDocument/2006/relationships/notesSlide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.xml.rels><?xml version="1.0" encoding="UTF-8" standalone="yes" ?><Relationships xmlns="http://schemas.openxmlformats.org/package/2006/relationships"><Relationship Id="rId8" Target="../media/image13.jpeg" Type="http://schemas.openxmlformats.org/officeDocument/2006/relationships/image"/><Relationship Id="rId13" Target="../media/image18.jpg" Type="http://schemas.openxmlformats.org/officeDocument/2006/relationships/image"/><Relationship Id="rId3" Target="../media/image8.jpeg" Type="http://schemas.openxmlformats.org/officeDocument/2006/relationships/image"/><Relationship Id="rId7" Target="../media/image12.jpeg" Type="http://schemas.openxmlformats.org/officeDocument/2006/relationships/image"/><Relationship Id="rId12" Target="../media/image17.jpg" Type="http://schemas.openxmlformats.org/officeDocument/2006/relationships/image"/><Relationship Id="rId2" Target="../notesSlides/notesSlide2.xml" Type="http://schemas.openxmlformats.org/officeDocument/2006/relationships/notesSlide"/><Relationship Id="rId1" Target="../slideLayouts/slideLayout2.xml" Type="http://schemas.openxmlformats.org/officeDocument/2006/relationships/slideLayout"/><Relationship Id="rId6" Target="../media/image11.jpeg" Type="http://schemas.openxmlformats.org/officeDocument/2006/relationships/image"/><Relationship Id="rId11" Target="../media/image16.jpeg" Type="http://schemas.openxmlformats.org/officeDocument/2006/relationships/image"/><Relationship Id="rId5" Target="../media/image10.jpeg" Type="http://schemas.openxmlformats.org/officeDocument/2006/relationships/image"/><Relationship Id="rId10" Target="../media/image15.jpeg" Type="http://schemas.openxmlformats.org/officeDocument/2006/relationships/image"/><Relationship Id="rId4" Target="../media/image9.jpeg" Type="http://schemas.openxmlformats.org/officeDocument/2006/relationships/image"/><Relationship Id="rId9" Target="../media/image14.jpeg" Type="http://schemas.openxmlformats.org/officeDocument/2006/relationships/image"/><Relationship Id="rId14" Target="../media/image19.jpg" Type="http://schemas.openxmlformats.org/officeDocument/2006/relationships/image"/></Relationships>
</file>

<file path=ppt/slides/_rels/slide30.xml.rels><?xml version="1.0" encoding="UTF-8" standalone="yes" ?><Relationships xmlns="http://schemas.openxmlformats.org/package/2006/relationships"><Relationship Id="rId8" Target="../notesSlides/notesSlide26.xml" Type="http://schemas.openxmlformats.org/officeDocument/2006/relationships/notesSlide"/><Relationship Id="rId3" Target="../media/media7.mp4" Type="http://schemas.microsoft.com/office/2007/relationships/media"/><Relationship Id="rId7" Target="../slideLayouts/slideLayout3.xml" Type="http://schemas.openxmlformats.org/officeDocument/2006/relationships/slideLayout"/><Relationship Id="rId2" Target="../media/media6.mp4" Type="http://schemas.openxmlformats.org/officeDocument/2006/relationships/video"/><Relationship Id="rId1" Target="../media/media6.mp4" Type="http://schemas.microsoft.com/office/2007/relationships/media"/><Relationship Id="rId6" Target="../media/media8.mp4" Type="http://schemas.openxmlformats.org/officeDocument/2006/relationships/video"/><Relationship Id="rId11" Target="../media/image52.png" Type="http://schemas.openxmlformats.org/officeDocument/2006/relationships/image"/><Relationship Id="rId5" Target="../media/media8.mp4" Type="http://schemas.microsoft.com/office/2007/relationships/media"/><Relationship Id="rId10" Target="../media/image51.jpeg" Type="http://schemas.openxmlformats.org/officeDocument/2006/relationships/image"/><Relationship Id="rId4" Target="../media/media7.mp4" Type="http://schemas.openxmlformats.org/officeDocument/2006/relationships/video"/><Relationship Id="rId9" Target="../media/image50.jpeg" Type="http://schemas.openxmlformats.org/officeDocument/2006/relationships/image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2.xml.rels><?xml version="1.0" encoding="UTF-8" standalone="yes" ?><Relationships xmlns="http://schemas.openxmlformats.org/package/2006/relationships"><Relationship Id="rId2" Target="../media/image53.jpeg" Type="http://schemas.openxmlformats.org/officeDocument/2006/relationships/image"/><Relationship Id="rId1" Target="../slideLayouts/slideLayout8.xml" Type="http://schemas.openxmlformats.org/officeDocument/2006/relationships/slideLayout"/></Relationships>
</file>

<file path=ppt/slides/_rels/slide33.xml.rels><?xml version="1.0" encoding="UTF-8" standalone="yes" ?><Relationships xmlns="http://schemas.openxmlformats.org/package/2006/relationships"><Relationship Id="rId3" Target="../media/image54.jpeg" Type="http://schemas.openxmlformats.org/officeDocument/2006/relationships/image"/><Relationship Id="rId2" Target="../notesSlides/notesSlide27.xml" Type="http://schemas.openxmlformats.org/officeDocument/2006/relationships/notesSlide"/><Relationship Id="rId1" Target="../slideLayouts/slideLayout8.xml" Type="http://schemas.openxmlformats.org/officeDocument/2006/relationships/slideLayout"/><Relationship Id="rId5" Target="../media/image56.jpeg" Type="http://schemas.openxmlformats.org/officeDocument/2006/relationships/image"/><Relationship Id="rId4" Target="../media/image55.jpeg" Type="http://schemas.openxmlformats.org/officeDocument/2006/relationships/image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 ?><Relationships xmlns="http://schemas.openxmlformats.org/package/2006/relationships"><Relationship Id="rId3" Target="../media/image57.png" Type="http://schemas.openxmlformats.org/officeDocument/2006/relationships/image"/><Relationship Id="rId2" Target="../notesSlides/notesSlide29.xml" Type="http://schemas.openxmlformats.org/officeDocument/2006/relationships/notesSlide"/><Relationship Id="rId1" Target="../slideLayouts/slideLayout2.xml" Type="http://schemas.openxmlformats.org/officeDocument/2006/relationships/slideLayout"/><Relationship Id="rId4" Target="../media/image58.jpeg" Type="http://schemas.openxmlformats.org/officeDocument/2006/relationships/image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9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a.com/frostbite/news/moving-frostbite-to-pb" TargetMode="External"/><Relationship Id="rId2" Type="http://schemas.openxmlformats.org/officeDocument/2006/relationships/hyperlink" Target="https://www.ea.com/frostbite/news/physically-based-sky-atmosphere-and-cloud-rendering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dfs.semanticscholar.org/0490/ddd41d69c3cc4ad846109b14d81bec14f2b9.pdf" TargetMode="External"/><Relationship Id="rId5" Type="http://schemas.openxmlformats.org/officeDocument/2006/relationships/hyperlink" Target="http://schedule.gdconf.com/session/precomputed-global-illumination-in-frostbite/854097" TargetMode="External"/><Relationship Id="rId4" Type="http://schemas.openxmlformats.org/officeDocument/2006/relationships/hyperlink" Target="http://advances.realtimerendering.com/s2010/Martin-Einarsson-RadiosityArchitecture(SIGGRAPH%202010%20Advanced%20RealTime%20Rendering%20Course).pdf" TargetMode="Externa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 ?><Relationships xmlns="http://schemas.openxmlformats.org/package/2006/relationships"><Relationship Id="rId8" Target="../media/image8.jpeg" Type="http://schemas.openxmlformats.org/officeDocument/2006/relationships/image"/><Relationship Id="rId3" Target="../media/image15.jpeg" Type="http://schemas.openxmlformats.org/officeDocument/2006/relationships/image"/><Relationship Id="rId7" Target="../media/image16.jpeg" Type="http://schemas.openxmlformats.org/officeDocument/2006/relationships/image"/><Relationship Id="rId2" Target="../notesSlides/notesSlide3.xml" Type="http://schemas.openxmlformats.org/officeDocument/2006/relationships/notesSlide"/><Relationship Id="rId1" Target="../slideLayouts/slideLayout15.xml" Type="http://schemas.openxmlformats.org/officeDocument/2006/relationships/slideLayout"/><Relationship Id="rId6" Target="../media/image10.jpeg" Type="http://schemas.openxmlformats.org/officeDocument/2006/relationships/image"/><Relationship Id="rId5" Target="../media/image19.jpg" Type="http://schemas.openxmlformats.org/officeDocument/2006/relationships/image"/><Relationship Id="rId4" Target="../media/image20.jpg" Type="http://schemas.openxmlformats.org/officeDocument/2006/relationships/image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2.png"/></Relationships>
</file>

<file path=ppt/slides/_rels/slide42.xml.rels><?xml version="1.0" encoding="UTF-8" standalone="yes" ?><Relationships xmlns="http://schemas.openxmlformats.org/package/2006/relationships"><Relationship Id="rId3" Target="../media/image63.jpeg" Type="http://schemas.openxmlformats.org/officeDocument/2006/relationships/image"/><Relationship Id="rId2" Target="../notesSlides/notesSlide32.xml" Type="http://schemas.openxmlformats.org/officeDocument/2006/relationships/notesSlide"/><Relationship Id="rId1" Target="../slideLayouts/slideLayout8.xml" Type="http://schemas.openxmlformats.org/officeDocument/2006/relationships/slideLayout"/><Relationship Id="rId4" Target="../media/image64.jpeg" Type="http://schemas.openxmlformats.org/officeDocument/2006/relationships/image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2.jpg"/></Relationships>
</file>

<file path=ppt/slides/_rels/slide7.xml.rels><?xml version="1.0" encoding="UTF-8" standalone="yes" ?><Relationships xmlns="http://schemas.openxmlformats.org/package/2006/relationships"><Relationship Id="rId3" Target="../media/image23.jpeg" Type="http://schemas.openxmlformats.org/officeDocument/2006/relationships/image"/><Relationship Id="rId2" Target="../notesSlides/notesSlide6.xml" Type="http://schemas.openxmlformats.org/officeDocument/2006/relationships/notesSlide"/><Relationship Id="rId1" Target="../slideLayouts/slideLayout8.xml" Type="http://schemas.openxmlformats.org/officeDocument/2006/relationships/slideLayout"/><Relationship Id="rId4" Target="../media/image24.jpeg" Type="http://schemas.openxmlformats.org/officeDocument/2006/relationships/image"/></Relationships>
</file>

<file path=ppt/slides/_rels/slide8.xml.rels><?xml version="1.0" encoding="UTF-8" standalone="yes" ?><Relationships xmlns="http://schemas.openxmlformats.org/package/2006/relationships"><Relationship Id="rId3" Target="../media/image25.jpeg" Type="http://schemas.openxmlformats.org/officeDocument/2006/relationships/image"/><Relationship Id="rId2" Target="../notesSlides/notesSlide7.xml" Type="http://schemas.openxmlformats.org/officeDocument/2006/relationships/notesSlide"/><Relationship Id="rId1" Target="../slideLayouts/slideLayout8.xml" Type="http://schemas.openxmlformats.org/officeDocument/2006/relationships/slideLayout"/></Relationships>
</file>

<file path=ppt/slides/_rels/slide9.xml.rels><?xml version="1.0" encoding="UTF-8" standalone="yes" ?><Relationships xmlns="http://schemas.openxmlformats.org/package/2006/relationships"><Relationship Id="rId3" Target="../media/image26.jpeg" Type="http://schemas.openxmlformats.org/officeDocument/2006/relationships/image"/><Relationship Id="rId2" Target="../notesSlides/notesSlide8.xml" Type="http://schemas.openxmlformats.org/officeDocument/2006/relationships/notesSlide"/><Relationship Id="rId1" Target="../slideLayouts/slideLayout8.xml" Type="http://schemas.openxmlformats.org/officeDocument/2006/relationships/slideLayout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ession Title  Speaker Name Speaker Title &amp; Company"/>
          <p:cNvSpPr txBox="1">
            <a:spLocks noGrp="1"/>
          </p:cNvSpPr>
          <p:nvPr>
            <p:ph type="title" idx="4294967295"/>
          </p:nvPr>
        </p:nvSpPr>
        <p:spPr>
          <a:xfrm>
            <a:off x="304799" y="1701800"/>
            <a:ext cx="9543208" cy="4165601"/>
          </a:xfrm>
          <a:prstGeom prst="rect">
            <a:avLst/>
          </a:prstGeom>
        </p:spPr>
        <p:txBody>
          <a:bodyPr anchor="t">
            <a:normAutofit/>
          </a:bodyPr>
          <a:lstStyle/>
          <a:p>
            <a:pPr>
              <a:defRPr>
                <a:solidFill>
                  <a:srgbClr val="F2F2F2"/>
                </a:solidFill>
              </a:defRPr>
            </a:pPr>
            <a:r>
              <a:rPr lang="en-US" b="1" dirty="0"/>
              <a:t>Real-Time Raytracing for</a:t>
            </a:r>
            <a:br>
              <a:rPr lang="en-US" b="1" dirty="0"/>
            </a:br>
            <a:r>
              <a:rPr lang="en-US" b="1" dirty="0"/>
              <a:t>Interactive Global Illumination Workflows in Frostbite</a:t>
            </a:r>
            <a:br>
              <a:rPr lang="fr-FR" dirty="0"/>
            </a:br>
            <a:br>
              <a:rPr lang="fr-FR" dirty="0"/>
            </a:br>
            <a:br>
              <a:rPr lang="en-US" dirty="0">
                <a:solidFill>
                  <a:schemeClr val="tx1"/>
                </a:solidFill>
                <a:sym typeface="Arial"/>
              </a:rPr>
            </a:br>
            <a:r>
              <a:rPr lang="sv-SE" sz="3150" b="1" dirty="0">
                <a:latin typeface="Arial"/>
                <a:cs typeface="Arial"/>
                <a:sym typeface="Arial"/>
              </a:rPr>
              <a:t>Sébastien</a:t>
            </a:r>
            <a:r>
              <a:rPr lang="sv-SE" sz="3150" b="1" dirty="0">
                <a:latin typeface="Arial"/>
                <a:ea typeface="Arial"/>
                <a:cs typeface="Arial"/>
                <a:sym typeface="Arial"/>
              </a:rPr>
              <a:t> Hillaire</a:t>
            </a:r>
            <a:br>
              <a:rPr dirty="0">
                <a:solidFill>
                  <a:schemeClr val="tx1"/>
                </a:solidFill>
                <a:latin typeface="+mj-ea"/>
                <a:cs typeface="+mj-ea"/>
              </a:rPr>
            </a:br>
            <a:r>
              <a:rPr lang="sv-SE" sz="3150" dirty="0">
                <a:latin typeface="Arial"/>
                <a:ea typeface="Arial"/>
                <a:cs typeface="Arial"/>
                <a:sym typeface="Arial"/>
              </a:rPr>
              <a:t>Sr Rendering Engineer 	EA/Frostbite</a:t>
            </a:r>
            <a:endParaRPr sz="3150" dirty="0"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658085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40331-9EAF-435A-B8BA-3C5328283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>
                <a:solidFill>
                  <a:schemeClr val="accent1"/>
                </a:solidFill>
              </a:rPr>
              <a:t>Flux</a:t>
            </a:r>
            <a:r>
              <a:rPr lang="fr-FR"/>
              <a:t> in Star Wars </a:t>
            </a:r>
            <a:r>
              <a:rPr lang="fr-FR" err="1"/>
              <a:t>Battlefront</a:t>
            </a:r>
            <a:r>
              <a:rPr lang="fr-FR"/>
              <a:t> II</a:t>
            </a:r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C73ED6-E32F-49C6-B205-F541E6A54C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B058BF1-FC1F-473A-BA4B-3E9D7C9174C4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94A723-6674-4BA8-B491-3F76F1269A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0837" y="1496418"/>
            <a:ext cx="8728512" cy="5361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921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40331-9EAF-435A-B8BA-3C5328283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>
                <a:solidFill>
                  <a:schemeClr val="accent1"/>
                </a:solidFill>
              </a:rPr>
              <a:t>Flux</a:t>
            </a:r>
            <a:r>
              <a:rPr lang="fr-FR"/>
              <a:t> in Star Wars </a:t>
            </a:r>
            <a:r>
              <a:rPr lang="fr-FR" err="1"/>
              <a:t>Battlefront</a:t>
            </a:r>
            <a:r>
              <a:rPr lang="fr-FR"/>
              <a:t> II</a:t>
            </a:r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C73ED6-E32F-49C6-B205-F541E6A54C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B058BF1-FC1F-473A-BA4B-3E9D7C9174C4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F5402B-BBAE-404C-875F-6E48169DB6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0837" y="1496418"/>
            <a:ext cx="8728512" cy="5361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0844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40331-9EAF-435A-B8BA-3C5328283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accent1"/>
                </a:solidFill>
              </a:rPr>
              <a:t>Flux</a:t>
            </a:r>
            <a:r>
              <a:rPr lang="fr-FR" dirty="0"/>
              <a:t> workflow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C73ED6-E32F-49C6-B205-F541E6A54C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B058BF1-FC1F-473A-BA4B-3E9D7C9174C4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63C996C-30A4-470B-936B-875A1FC35F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365995"/>
            <a:ext cx="2621632" cy="138864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01740E3-B59E-46DB-9119-0BD245690EE7}"/>
              </a:ext>
            </a:extLst>
          </p:cNvPr>
          <p:cNvSpPr txBox="1"/>
          <p:nvPr/>
        </p:nvSpPr>
        <p:spPr>
          <a:xfrm>
            <a:off x="1356664" y="1881673"/>
            <a:ext cx="1584702" cy="484322"/>
          </a:xfrm>
          <a:prstGeom prst="rect">
            <a:avLst/>
          </a:prstGeom>
        </p:spPr>
        <p:txBody>
          <a:bodyPr vert="horz" wrap="none" lIns="91440" tIns="45720" rIns="91440" bIns="45720" rtlCol="0" anchor="t">
            <a:normAutofit lnSpcReduction="10000"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en-GB" sz="2800">
                <a:solidFill>
                  <a:schemeClr val="bg1"/>
                </a:solidFill>
                <a:latin typeface="EAS Sans" panose="020B0604020202020204" charset="0"/>
              </a:rPr>
              <a:t>Authoring</a:t>
            </a:r>
            <a:endParaRPr lang="sv-SE" sz="2800">
              <a:solidFill>
                <a:schemeClr val="bg1"/>
              </a:solidFill>
              <a:latin typeface="EAS Sans" panose="020B0604020202020204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1E0E754-E0DB-4B33-B334-7F0741DA64E6}"/>
              </a:ext>
            </a:extLst>
          </p:cNvPr>
          <p:cNvSpPr/>
          <p:nvPr/>
        </p:nvSpPr>
        <p:spPr>
          <a:xfrm>
            <a:off x="4068304" y="2365995"/>
            <a:ext cx="2185261" cy="13886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0" name="Arrow: Circular 9">
            <a:extLst>
              <a:ext uri="{FF2B5EF4-FFF2-40B4-BE49-F238E27FC236}">
                <a16:creationId xmlns:a16="http://schemas.microsoft.com/office/drawing/2014/main" id="{22AD1CDC-5D5D-484E-9E49-52D77A051939}"/>
              </a:ext>
            </a:extLst>
          </p:cNvPr>
          <p:cNvSpPr/>
          <p:nvPr/>
        </p:nvSpPr>
        <p:spPr>
          <a:xfrm>
            <a:off x="4557741" y="2460129"/>
            <a:ext cx="1206384" cy="1200380"/>
          </a:xfrm>
          <a:prstGeom prst="circularArrow">
            <a:avLst>
              <a:gd name="adj1" fmla="val 11541"/>
              <a:gd name="adj2" fmla="val 1142319"/>
              <a:gd name="adj3" fmla="val 20457680"/>
              <a:gd name="adj4" fmla="val 79018"/>
              <a:gd name="adj5" fmla="val 12500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27F9FE-00BB-46DD-A335-7A0988B5A3E7}"/>
              </a:ext>
            </a:extLst>
          </p:cNvPr>
          <p:cNvSpPr txBox="1"/>
          <p:nvPr/>
        </p:nvSpPr>
        <p:spPr>
          <a:xfrm>
            <a:off x="4368582" y="1881673"/>
            <a:ext cx="1584702" cy="484322"/>
          </a:xfrm>
          <a:prstGeom prst="rect">
            <a:avLst/>
          </a:prstGeom>
        </p:spPr>
        <p:txBody>
          <a:bodyPr vert="horz" wrap="none" lIns="91440" tIns="45720" rIns="91440" bIns="45720" rtlCol="0" anchor="t">
            <a:normAutofit lnSpcReduction="10000"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en-GB" sz="2800">
                <a:solidFill>
                  <a:schemeClr val="bg1"/>
                </a:solidFill>
                <a:latin typeface="EAS Sans" panose="020B0604020202020204" charset="0"/>
              </a:rPr>
              <a:t>Baking</a:t>
            </a:r>
            <a:endParaRPr lang="sv-SE" sz="2800">
              <a:solidFill>
                <a:schemeClr val="bg1"/>
              </a:solidFill>
              <a:latin typeface="EAS Sans" panose="020B060402020202020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A8B033F-A77E-49BE-90F5-C818566F29E5}"/>
              </a:ext>
            </a:extLst>
          </p:cNvPr>
          <p:cNvSpPr txBox="1"/>
          <p:nvPr/>
        </p:nvSpPr>
        <p:spPr>
          <a:xfrm>
            <a:off x="1161926" y="3691558"/>
            <a:ext cx="1856369" cy="748288"/>
          </a:xfrm>
          <a:prstGeom prst="rect">
            <a:avLst/>
          </a:prstGeom>
        </p:spPr>
        <p:txBody>
          <a:bodyPr vert="horz" wrap="none" lIns="91440" tIns="45720" rIns="91440" bIns="45720" rtlCol="0" anchor="t">
            <a:norm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en-GB" sz="1600">
                <a:solidFill>
                  <a:schemeClr val="bg1"/>
                </a:solidFill>
                <a:latin typeface="EAS Sans" panose="020B0604020202020204" charset="0"/>
              </a:rPr>
              <a:t>In our editor </a:t>
            </a:r>
            <a:r>
              <a:rPr lang="en-GB" sz="1600" err="1">
                <a:solidFill>
                  <a:schemeClr val="bg1"/>
                </a:solidFill>
                <a:latin typeface="EAS Sans" panose="020B0604020202020204" charset="0"/>
              </a:rPr>
              <a:t>FrostEd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GB" sz="1600">
                <a:solidFill>
                  <a:schemeClr val="bg1"/>
                </a:solidFill>
                <a:latin typeface="EAS Sans" panose="020B0604020202020204" charset="0"/>
              </a:rPr>
              <a:t>No GI or previous GI</a:t>
            </a:r>
            <a:endParaRPr lang="sv-SE" sz="1600">
              <a:solidFill>
                <a:schemeClr val="bg1"/>
              </a:solidFill>
              <a:latin typeface="EAS Sans" panose="020B060402020202020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87889D-AA95-433C-9D0C-F924B3948AF9}"/>
              </a:ext>
            </a:extLst>
          </p:cNvPr>
          <p:cNvSpPr txBox="1"/>
          <p:nvPr/>
        </p:nvSpPr>
        <p:spPr>
          <a:xfrm>
            <a:off x="4173844" y="3688369"/>
            <a:ext cx="1974179" cy="1134564"/>
          </a:xfrm>
          <a:prstGeom prst="rect">
            <a:avLst/>
          </a:prstGeom>
        </p:spPr>
        <p:txBody>
          <a:bodyPr vert="horz" wrap="none" lIns="91440" tIns="45720" rIns="91440" bIns="45720" rtlCol="0" anchor="t">
            <a:norm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en-GB" sz="1600" dirty="0">
                <a:solidFill>
                  <a:schemeClr val="bg1"/>
                </a:solidFill>
                <a:latin typeface="EAS Sans" panose="020B0604020202020204" charset="0"/>
              </a:rPr>
              <a:t>Minutes to hours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GB" sz="1600" dirty="0">
                <a:solidFill>
                  <a:schemeClr val="bg1"/>
                </a:solidFill>
                <a:latin typeface="EAS Sans" panose="020B0604020202020204" charset="0"/>
              </a:rPr>
              <a:t>50k to 500k rays/</a:t>
            </a:r>
            <a:r>
              <a:rPr lang="en-GB" sz="1600" dirty="0" err="1">
                <a:solidFill>
                  <a:schemeClr val="bg1"/>
                </a:solidFill>
                <a:latin typeface="EAS Sans" panose="020B0604020202020204" charset="0"/>
              </a:rPr>
              <a:t>texel</a:t>
            </a:r>
            <a:endParaRPr lang="sv-SE" sz="1600" dirty="0">
              <a:solidFill>
                <a:schemeClr val="bg1"/>
              </a:solidFill>
              <a:latin typeface="EAS Sans" panose="020B060402020202020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B3EA153-8398-47D8-AFFF-869E46F4A9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2034" y="2365995"/>
            <a:ext cx="2621632" cy="138629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7A64D94-B789-4897-8FC5-914788C9C7A2}"/>
              </a:ext>
            </a:extLst>
          </p:cNvPr>
          <p:cNvSpPr txBox="1"/>
          <p:nvPr/>
        </p:nvSpPr>
        <p:spPr>
          <a:xfrm>
            <a:off x="7380499" y="1881673"/>
            <a:ext cx="1584702" cy="484322"/>
          </a:xfrm>
          <a:prstGeom prst="rect">
            <a:avLst/>
          </a:prstGeom>
        </p:spPr>
        <p:txBody>
          <a:bodyPr vert="horz" wrap="none" lIns="91440" tIns="45720" rIns="91440" bIns="45720" rtlCol="0" anchor="t">
            <a:normAutofit lnSpcReduction="10000"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en-GB" sz="2800">
                <a:solidFill>
                  <a:schemeClr val="bg1"/>
                </a:solidFill>
                <a:latin typeface="EAS Sans" panose="020B0604020202020204" charset="0"/>
              </a:rPr>
              <a:t>Check</a:t>
            </a:r>
            <a:endParaRPr lang="sv-SE" sz="2800">
              <a:solidFill>
                <a:schemeClr val="bg1"/>
              </a:solidFill>
              <a:latin typeface="EAS Sans" panose="020B0604020202020204" charset="0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81331A1-88C8-4AF1-A749-A19DA231C2A0}"/>
              </a:ext>
            </a:extLst>
          </p:cNvPr>
          <p:cNvCxnSpPr>
            <a:stCxn id="7" idx="3"/>
            <a:endCxn id="9" idx="1"/>
          </p:cNvCxnSpPr>
          <p:nvPr/>
        </p:nvCxnSpPr>
        <p:spPr>
          <a:xfrm>
            <a:off x="3459832" y="3060319"/>
            <a:ext cx="60847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C658ABB-21E5-4451-BF29-36BEDC3D1CD4}"/>
              </a:ext>
            </a:extLst>
          </p:cNvPr>
          <p:cNvCxnSpPr>
            <a:stCxn id="9" idx="3"/>
            <a:endCxn id="15" idx="1"/>
          </p:cNvCxnSpPr>
          <p:nvPr/>
        </p:nvCxnSpPr>
        <p:spPr>
          <a:xfrm flipV="1">
            <a:off x="6253565" y="3059141"/>
            <a:ext cx="608469" cy="117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76C47AE3-DF06-49CC-973C-2A0D2F89FE10}"/>
              </a:ext>
            </a:extLst>
          </p:cNvPr>
          <p:cNvSpPr/>
          <p:nvPr/>
        </p:nvSpPr>
        <p:spPr>
          <a:xfrm>
            <a:off x="10092135" y="2646498"/>
            <a:ext cx="825285" cy="8252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OK?</a:t>
            </a:r>
            <a:endParaRPr lang="sv-SE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97D2434-7ADC-46D3-B3E2-63D672150385}"/>
              </a:ext>
            </a:extLst>
          </p:cNvPr>
          <p:cNvCxnSpPr>
            <a:stCxn id="15" idx="3"/>
            <a:endCxn id="22" idx="2"/>
          </p:cNvCxnSpPr>
          <p:nvPr/>
        </p:nvCxnSpPr>
        <p:spPr>
          <a:xfrm>
            <a:off x="9483666" y="3059141"/>
            <a:ext cx="60846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F6DFDCC5-DC77-463C-B5CE-CABA4C3F04E6}"/>
              </a:ext>
            </a:extLst>
          </p:cNvPr>
          <p:cNvCxnSpPr>
            <a:stCxn id="22" idx="4"/>
            <a:endCxn id="7" idx="1"/>
          </p:cNvCxnSpPr>
          <p:nvPr/>
        </p:nvCxnSpPr>
        <p:spPr>
          <a:xfrm rot="5400000" flipH="1">
            <a:off x="5465757" y="-1567238"/>
            <a:ext cx="411464" cy="9666578"/>
          </a:xfrm>
          <a:prstGeom prst="bentConnector4">
            <a:avLst>
              <a:gd name="adj1" fmla="val -332408"/>
              <a:gd name="adj2" fmla="val 102365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A8206A0-1620-4A4F-96D0-35AB536623F8}"/>
              </a:ext>
            </a:extLst>
          </p:cNvPr>
          <p:cNvCxnSpPr>
            <a:stCxn id="22" idx="6"/>
          </p:cNvCxnSpPr>
          <p:nvPr/>
        </p:nvCxnSpPr>
        <p:spPr>
          <a:xfrm flipV="1">
            <a:off x="10917420" y="3059140"/>
            <a:ext cx="1027899" cy="1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580490C2-1B0F-4918-8B1B-F06E7113F2FD}"/>
              </a:ext>
            </a:extLst>
          </p:cNvPr>
          <p:cNvSpPr txBox="1"/>
          <p:nvPr/>
        </p:nvSpPr>
        <p:spPr>
          <a:xfrm>
            <a:off x="11086038" y="2562226"/>
            <a:ext cx="729556" cy="569553"/>
          </a:xfrm>
          <a:prstGeom prst="rect">
            <a:avLst/>
          </a:prstGeom>
        </p:spPr>
        <p:txBody>
          <a:bodyPr vert="horz" wrap="none" lIns="91440" tIns="45720" rIns="91440" bIns="45720" rtlCol="0" anchor="t">
            <a:normAutofit/>
          </a:bodyPr>
          <a:lstStyle/>
          <a:p>
            <a:pPr marL="0" indent="0" algn="l">
              <a:buFont typeface="Arial" panose="020B0604020202020204" pitchFamily="34" charset="0"/>
              <a:buNone/>
            </a:pPr>
            <a:r>
              <a:rPr lang="en-GB" sz="2800">
                <a:solidFill>
                  <a:schemeClr val="accent6"/>
                </a:solidFill>
                <a:latin typeface="EAS Sans" panose="020B0604020202020204" charset="0"/>
              </a:rPr>
              <a:t>Yes</a:t>
            </a:r>
            <a:endParaRPr lang="sv-SE" sz="2800">
              <a:solidFill>
                <a:schemeClr val="accent6"/>
              </a:solidFill>
              <a:latin typeface="EAS Sans" panose="020B060402020202020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47FB716-BCF1-42FF-91E6-C769DB56E563}"/>
              </a:ext>
            </a:extLst>
          </p:cNvPr>
          <p:cNvSpPr txBox="1"/>
          <p:nvPr/>
        </p:nvSpPr>
        <p:spPr>
          <a:xfrm>
            <a:off x="10552642" y="3768188"/>
            <a:ext cx="729556" cy="569553"/>
          </a:xfrm>
          <a:prstGeom prst="rect">
            <a:avLst/>
          </a:prstGeom>
          <a:ln>
            <a:noFill/>
          </a:ln>
        </p:spPr>
        <p:txBody>
          <a:bodyPr vert="horz" wrap="none" lIns="91440" tIns="45720" rIns="91440" bIns="45720" rtlCol="0" anchor="t">
            <a:normAutofit/>
          </a:bodyPr>
          <a:lstStyle/>
          <a:p>
            <a:pPr marL="0" indent="0" algn="l">
              <a:buFont typeface="Arial" panose="020B0604020202020204" pitchFamily="34" charset="0"/>
              <a:buNone/>
            </a:pPr>
            <a:r>
              <a:rPr lang="en-GB" sz="2800">
                <a:solidFill>
                  <a:srgbClr val="C00000"/>
                </a:solidFill>
                <a:latin typeface="EAS Sans" panose="020B0604020202020204" charset="0"/>
              </a:rPr>
              <a:t>No</a:t>
            </a:r>
            <a:endParaRPr lang="sv-SE" sz="2800">
              <a:solidFill>
                <a:srgbClr val="C00000"/>
              </a:solidFill>
              <a:latin typeface="EAS Sans" panose="020B060402020202020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A7E23DE-CAD4-4EA2-A5BF-E428A647E055}"/>
              </a:ext>
            </a:extLst>
          </p:cNvPr>
          <p:cNvSpPr/>
          <p:nvPr/>
        </p:nvSpPr>
        <p:spPr>
          <a:xfrm>
            <a:off x="2846430" y="5405900"/>
            <a:ext cx="64991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v-SE" dirty="0">
                <a:solidFill>
                  <a:schemeClr val="accent2"/>
                </a:solidFill>
                <a:latin typeface="EAS Sans" panose="020B0604020202020204" charset="0"/>
              </a:rPr>
              <a:t>CPU GI preview too slow </a:t>
            </a:r>
            <a:r>
              <a:rPr lang="sv-SE" dirty="0">
                <a:solidFill>
                  <a:schemeClr val="bg1"/>
                </a:solidFill>
                <a:latin typeface="EAS Sans" panose="020B0604020202020204" charset="0"/>
              </a:rPr>
              <a:t>for our constraints</a:t>
            </a:r>
          </a:p>
        </p:txBody>
      </p:sp>
    </p:spTree>
    <p:extLst>
      <p:ext uri="{BB962C8B-B14F-4D97-AF65-F5344CB8AC3E}">
        <p14:creationId xmlns:p14="http://schemas.microsoft.com/office/powerpoint/2010/main" val="1906154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/>
      <p:bldP spid="13" grpId="0"/>
      <p:bldP spid="16" grpId="0"/>
      <p:bldP spid="22" grpId="0" animBg="1"/>
      <p:bldP spid="30" grpId="0"/>
      <p:bldP spid="31" grpId="0"/>
      <p:bldP spid="2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40331-9EAF-435A-B8BA-3C5328283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Path tracing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62D946-01CD-4648-902D-24E5B61ECBD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199" y="1881778"/>
            <a:ext cx="10173789" cy="4299947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457200" indent="-457200"/>
            <a:r>
              <a:rPr lang="fr-FR" dirty="0"/>
              <a:t>Tracing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>
                <a:solidFill>
                  <a:schemeClr val="accent6"/>
                </a:solidFill>
              </a:rPr>
              <a:t>parallel</a:t>
            </a:r>
            <a:endParaRPr lang="fr-FR" dirty="0">
              <a:solidFill>
                <a:schemeClr val="accent6"/>
              </a:solidFill>
            </a:endParaRPr>
          </a:p>
          <a:p>
            <a:pPr marL="1143000" lvl="1" indent="-457200"/>
            <a:r>
              <a:rPr lang="fr-FR" dirty="0" err="1"/>
              <a:t>Each</a:t>
            </a:r>
            <a:r>
              <a:rPr lang="fr-FR" dirty="0"/>
              <a:t> </a:t>
            </a:r>
            <a:r>
              <a:rPr lang="fr-FR" dirty="0" err="1"/>
              <a:t>lightmap</a:t>
            </a:r>
            <a:r>
              <a:rPr lang="fr-FR" dirty="0"/>
              <a:t> texel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independent</a:t>
            </a:r>
            <a:endParaRPr lang="fr-FR" dirty="0"/>
          </a:p>
          <a:p>
            <a:pPr marL="1143000" lvl="1" indent="-457200"/>
            <a:r>
              <a:rPr lang="fr-FR" dirty="0" err="1"/>
              <a:t>Each</a:t>
            </a:r>
            <a:r>
              <a:rPr lang="fr-FR" dirty="0"/>
              <a:t> </a:t>
            </a:r>
            <a:r>
              <a:rPr lang="fr-FR" dirty="0" err="1"/>
              <a:t>path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independent</a:t>
            </a:r>
            <a:endParaRPr lang="fr-FR" dirty="0"/>
          </a:p>
          <a:p>
            <a:pPr marL="1143000" lvl="1" indent="-457200"/>
            <a:r>
              <a:rPr lang="fr-FR" dirty="0" err="1">
                <a:solidFill>
                  <a:schemeClr val="accent6"/>
                </a:solidFill>
              </a:rPr>
              <a:t>Perfect</a:t>
            </a:r>
            <a:r>
              <a:rPr lang="fr-FR" dirty="0">
                <a:solidFill>
                  <a:schemeClr val="accent6"/>
                </a:solidFill>
              </a:rPr>
              <a:t> for </a:t>
            </a:r>
            <a:r>
              <a:rPr lang="fr-FR" dirty="0" err="1">
                <a:solidFill>
                  <a:schemeClr val="accent6"/>
                </a:solidFill>
              </a:rPr>
              <a:t>GPUs</a:t>
            </a:r>
            <a:endParaRPr lang="fr-FR" dirty="0">
              <a:solidFill>
                <a:schemeClr val="accent6"/>
              </a:solidFill>
            </a:endParaRPr>
          </a:p>
          <a:p>
            <a:pPr marL="1143000" lvl="1" indent="-457200"/>
            <a:endParaRPr lang="fr-FR" dirty="0">
              <a:solidFill>
                <a:schemeClr val="accent6"/>
              </a:solidFill>
            </a:endParaRPr>
          </a:p>
          <a:p>
            <a:pPr marL="457200" indent="-457200"/>
            <a:r>
              <a:rPr lang="fr-FR" dirty="0"/>
              <a:t>Monte Carlo </a:t>
            </a:r>
            <a:r>
              <a:rPr lang="fr-FR" dirty="0" err="1"/>
              <a:t>integration</a:t>
            </a:r>
            <a:r>
              <a:rPr lang="fr-FR" dirty="0"/>
              <a:t> </a:t>
            </a:r>
          </a:p>
          <a:p>
            <a:pPr marL="1143000" lvl="1" indent="-457200"/>
            <a:r>
              <a:rPr lang="fr-FR" dirty="0" err="1"/>
              <a:t>Incremental</a:t>
            </a:r>
            <a:r>
              <a:rPr lang="fr-FR" dirty="0"/>
              <a:t> </a:t>
            </a:r>
            <a:r>
              <a:rPr lang="fr-FR" dirty="0" err="1"/>
              <a:t>refinement</a:t>
            </a:r>
            <a:endParaRPr lang="fr-FR" dirty="0"/>
          </a:p>
          <a:p>
            <a:pPr marL="1143000" lvl="1" indent="-457200"/>
            <a:r>
              <a:rPr lang="fr-FR" dirty="0" err="1">
                <a:solidFill>
                  <a:schemeClr val="accent6"/>
                </a:solidFill>
              </a:rPr>
              <a:t>Perfect</a:t>
            </a:r>
            <a:r>
              <a:rPr lang="fr-FR" dirty="0">
                <a:solidFill>
                  <a:schemeClr val="accent6"/>
                </a:solidFill>
              </a:rPr>
              <a:t> for </a:t>
            </a:r>
            <a:r>
              <a:rPr lang="fr-FR" dirty="0" err="1">
                <a:solidFill>
                  <a:schemeClr val="accent6"/>
                </a:solidFill>
              </a:rPr>
              <a:t>preview</a:t>
            </a:r>
            <a:endParaRPr lang="fr-FR" dirty="0">
              <a:solidFill>
                <a:schemeClr val="accent6"/>
              </a:solidFill>
            </a:endParaRPr>
          </a:p>
          <a:p>
            <a:endParaRPr lang="fr-FR" dirty="0"/>
          </a:p>
          <a:p>
            <a:pPr marL="457200" indent="-457200"/>
            <a:r>
              <a:rPr lang="fr-FR" dirty="0">
                <a:solidFill>
                  <a:schemeClr val="accent6"/>
                </a:solidFill>
                <a:sym typeface="Wingdings" panose="05000000000000000000" pitchFamily="2" charset="2"/>
              </a:rPr>
              <a:t> </a:t>
            </a:r>
            <a:r>
              <a:rPr lang="fr-FR" dirty="0" err="1">
                <a:solidFill>
                  <a:schemeClr val="accent6"/>
                </a:solidFill>
                <a:sym typeface="Wingdings" panose="05000000000000000000" pitchFamily="2" charset="2"/>
              </a:rPr>
              <a:t>Perfect</a:t>
            </a:r>
            <a:r>
              <a:rPr lang="fr-FR" dirty="0">
                <a:solidFill>
                  <a:schemeClr val="accent6"/>
                </a:solidFill>
                <a:sym typeface="Wingdings" panose="05000000000000000000" pitchFamily="2" charset="2"/>
              </a:rPr>
              <a:t> for GPU </a:t>
            </a:r>
            <a:r>
              <a:rPr lang="fr-FR" dirty="0" err="1">
                <a:solidFill>
                  <a:schemeClr val="accent6"/>
                </a:solidFill>
                <a:sym typeface="Wingdings" panose="05000000000000000000" pitchFamily="2" charset="2"/>
              </a:rPr>
              <a:t>based</a:t>
            </a:r>
            <a:r>
              <a:rPr lang="fr-FR" dirty="0">
                <a:solidFill>
                  <a:schemeClr val="accent6"/>
                </a:solidFill>
                <a:sym typeface="Wingdings" panose="05000000000000000000" pitchFamily="2" charset="2"/>
              </a:rPr>
              <a:t> interactive GI </a:t>
            </a:r>
            <a:r>
              <a:rPr lang="fr-FR" dirty="0" err="1">
                <a:solidFill>
                  <a:schemeClr val="accent6"/>
                </a:solidFill>
                <a:sym typeface="Wingdings" panose="05000000000000000000" pitchFamily="2" charset="2"/>
              </a:rPr>
              <a:t>preview</a:t>
            </a:r>
            <a:endParaRPr lang="fr-FR" dirty="0"/>
          </a:p>
          <a:p>
            <a:pPr marL="457200" indent="-457200"/>
            <a:endParaRPr lang="fr-FR" dirty="0">
              <a:solidFill>
                <a:schemeClr val="accent6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C73ED6-E32F-49C6-B205-F541E6A54C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B058BF1-FC1F-473A-BA4B-3E9D7C9174C4}" type="slidenum">
              <a:rPr lang="en-US" smtClean="0"/>
              <a:pPr/>
              <a:t>13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79A8B01F-ABF4-43BB-B00B-531DBA98BE37}"/>
                  </a:ext>
                </a:extLst>
              </p:cNvPr>
              <p:cNvSpPr/>
              <p:nvPr/>
            </p:nvSpPr>
            <p:spPr>
              <a:xfrm>
                <a:off x="6545781" y="400282"/>
                <a:ext cx="5539915" cy="9733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supHide m:val="on"/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US" sz="280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fr-FR" sz="28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F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fr-F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r>
                            <a:rPr lang="fr-F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F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func>
                            <m:funcPr>
                              <m:ctrlPr>
                                <a:rPr lang="fr-FR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fr-FR" sz="2800" b="0" i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fr-FR" sz="28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28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</m:e>
                          </m:func>
                          <m:r>
                            <a:rPr lang="fr-F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280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80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79A8B01F-ABF4-43BB-B00B-531DBA98BE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5781" y="400282"/>
                <a:ext cx="5539915" cy="9733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CA74FB21-B731-4828-A61C-72882E2D80B8}"/>
              </a:ext>
            </a:extLst>
          </p:cNvPr>
          <p:cNvGrpSpPr/>
          <p:nvPr/>
        </p:nvGrpSpPr>
        <p:grpSpPr>
          <a:xfrm>
            <a:off x="7226300" y="2289031"/>
            <a:ext cx="4229100" cy="2636059"/>
            <a:chOff x="7701868" y="2682340"/>
            <a:chExt cx="4229100" cy="2636059"/>
          </a:xfrm>
        </p:grpSpPr>
        <p:sp>
          <p:nvSpPr>
            <p:cNvPr id="6" name="Flowchart: Data 5">
              <a:extLst>
                <a:ext uri="{FF2B5EF4-FFF2-40B4-BE49-F238E27FC236}">
                  <a16:creationId xmlns:a16="http://schemas.microsoft.com/office/drawing/2014/main" id="{377DC243-2580-4213-82AB-CC341E32AECC}"/>
                </a:ext>
              </a:extLst>
            </p:cNvPr>
            <p:cNvSpPr/>
            <p:nvPr/>
          </p:nvSpPr>
          <p:spPr>
            <a:xfrm flipH="1">
              <a:off x="7701868" y="4785102"/>
              <a:ext cx="4229100" cy="531124"/>
            </a:xfrm>
            <a:prstGeom prst="flowChartInputOutpu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7" name="Flowchart: Data 6">
              <a:extLst>
                <a:ext uri="{FF2B5EF4-FFF2-40B4-BE49-F238E27FC236}">
                  <a16:creationId xmlns:a16="http://schemas.microsoft.com/office/drawing/2014/main" id="{E4E080C8-A4B1-4570-8D5D-BDC13C756629}"/>
                </a:ext>
              </a:extLst>
            </p:cNvPr>
            <p:cNvSpPr/>
            <p:nvPr/>
          </p:nvSpPr>
          <p:spPr>
            <a:xfrm rot="16200000">
              <a:off x="10158957" y="3546389"/>
              <a:ext cx="2636059" cy="907962"/>
            </a:xfrm>
            <a:prstGeom prst="flowChartInputOutput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9ADF3CC-DDAA-4FD4-B2ED-44554DA755E5}"/>
              </a:ext>
            </a:extLst>
          </p:cNvPr>
          <p:cNvGrpSpPr/>
          <p:nvPr/>
        </p:nvGrpSpPr>
        <p:grpSpPr>
          <a:xfrm rot="19707547">
            <a:off x="7656444" y="1974349"/>
            <a:ext cx="1131376" cy="809787"/>
            <a:chOff x="7524427" y="2967925"/>
            <a:chExt cx="1131376" cy="809787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B3AD1F35-4F38-4C6F-B95E-0C91D34A6C12}"/>
                </a:ext>
              </a:extLst>
            </p:cNvPr>
            <p:cNvSpPr/>
            <p:nvPr/>
          </p:nvSpPr>
          <p:spPr>
            <a:xfrm>
              <a:off x="7524427" y="2967925"/>
              <a:ext cx="1131376" cy="350976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0" name="Arrow: Down 9">
              <a:extLst>
                <a:ext uri="{FF2B5EF4-FFF2-40B4-BE49-F238E27FC236}">
                  <a16:creationId xmlns:a16="http://schemas.microsoft.com/office/drawing/2014/main" id="{A62307D4-FD21-4E20-B8C6-0F7981B6059D}"/>
                </a:ext>
              </a:extLst>
            </p:cNvPr>
            <p:cNvSpPr/>
            <p:nvPr/>
          </p:nvSpPr>
          <p:spPr>
            <a:xfrm>
              <a:off x="8026184" y="3382505"/>
              <a:ext cx="127861" cy="395207"/>
            </a:xfrm>
            <a:prstGeom prst="downArrow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1" name="Arrow: Down 10">
              <a:extLst>
                <a:ext uri="{FF2B5EF4-FFF2-40B4-BE49-F238E27FC236}">
                  <a16:creationId xmlns:a16="http://schemas.microsoft.com/office/drawing/2014/main" id="{628BAD53-6148-412F-AF0F-27A0BAAC250B}"/>
                </a:ext>
              </a:extLst>
            </p:cNvPr>
            <p:cNvSpPr/>
            <p:nvPr/>
          </p:nvSpPr>
          <p:spPr>
            <a:xfrm rot="20244804">
              <a:off x="8456951" y="3366425"/>
              <a:ext cx="127861" cy="395207"/>
            </a:xfrm>
            <a:prstGeom prst="downArrow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2" name="Arrow: Down 11">
              <a:extLst>
                <a:ext uri="{FF2B5EF4-FFF2-40B4-BE49-F238E27FC236}">
                  <a16:creationId xmlns:a16="http://schemas.microsoft.com/office/drawing/2014/main" id="{563D264D-4C9B-4B9B-BB7C-5D62A4C71A5F}"/>
                </a:ext>
              </a:extLst>
            </p:cNvPr>
            <p:cNvSpPr/>
            <p:nvPr/>
          </p:nvSpPr>
          <p:spPr>
            <a:xfrm rot="1442595">
              <a:off x="7590003" y="3351006"/>
              <a:ext cx="127861" cy="395207"/>
            </a:xfrm>
            <a:prstGeom prst="downArrow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sp>
        <p:nvSpPr>
          <p:cNvPr id="14" name="Action Button: Video 13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DA8C5544-9929-4A76-987E-869EBAA212C4}"/>
              </a:ext>
            </a:extLst>
          </p:cNvPr>
          <p:cNvSpPr/>
          <p:nvPr/>
        </p:nvSpPr>
        <p:spPr>
          <a:xfrm rot="317991">
            <a:off x="6875687" y="3657773"/>
            <a:ext cx="499820" cy="238618"/>
          </a:xfrm>
          <a:custGeom>
            <a:avLst/>
            <a:gdLst>
              <a:gd name="connsiteX0" fmla="*/ 0 w 883404"/>
              <a:gd name="connsiteY0" fmla="*/ 0 h 666427"/>
              <a:gd name="connsiteX1" fmla="*/ 883404 w 883404"/>
              <a:gd name="connsiteY1" fmla="*/ 0 h 666427"/>
              <a:gd name="connsiteX2" fmla="*/ 883404 w 883404"/>
              <a:gd name="connsiteY2" fmla="*/ 666427 h 666427"/>
              <a:gd name="connsiteX3" fmla="*/ 0 w 883404"/>
              <a:gd name="connsiteY3" fmla="*/ 666427 h 666427"/>
              <a:gd name="connsiteX4" fmla="*/ 0 w 883404"/>
              <a:gd name="connsiteY4" fmla="*/ 0 h 666427"/>
              <a:gd name="connsiteX5" fmla="*/ 191792 w 883404"/>
              <a:gd name="connsiteY5" fmla="*/ 205482 h 666427"/>
              <a:gd name="connsiteX6" fmla="*/ 191792 w 883404"/>
              <a:gd name="connsiteY6" fmla="*/ 304404 h 666427"/>
              <a:gd name="connsiteX7" fmla="*/ 225460 w 883404"/>
              <a:gd name="connsiteY7" fmla="*/ 304404 h 666427"/>
              <a:gd name="connsiteX8" fmla="*/ 235873 w 883404"/>
              <a:gd name="connsiteY8" fmla="*/ 293112 h 666427"/>
              <a:gd name="connsiteX9" fmla="*/ 245592 w 883404"/>
              <a:gd name="connsiteY9" fmla="*/ 293112 h 666427"/>
              <a:gd name="connsiteX10" fmla="*/ 245592 w 883404"/>
              <a:gd name="connsiteY10" fmla="*/ 444100 h 666427"/>
              <a:gd name="connsiteX11" fmla="*/ 585400 w 883404"/>
              <a:gd name="connsiteY11" fmla="*/ 444100 h 666427"/>
              <a:gd name="connsiteX12" fmla="*/ 585400 w 883404"/>
              <a:gd name="connsiteY12" fmla="*/ 392035 h 666427"/>
              <a:gd name="connsiteX13" fmla="*/ 639200 w 883404"/>
              <a:gd name="connsiteY13" fmla="*/ 392035 h 666427"/>
              <a:gd name="connsiteX14" fmla="*/ 668357 w 883404"/>
              <a:gd name="connsiteY14" fmla="*/ 420682 h 666427"/>
              <a:gd name="connsiteX15" fmla="*/ 691612 w 883404"/>
              <a:gd name="connsiteY15" fmla="*/ 420682 h 666427"/>
              <a:gd name="connsiteX16" fmla="*/ 691612 w 883404"/>
              <a:gd name="connsiteY16" fmla="*/ 236720 h 666427"/>
              <a:gd name="connsiteX17" fmla="*/ 668357 w 883404"/>
              <a:gd name="connsiteY17" fmla="*/ 236720 h 666427"/>
              <a:gd name="connsiteX18" fmla="*/ 648225 w 883404"/>
              <a:gd name="connsiteY18" fmla="*/ 256667 h 666427"/>
              <a:gd name="connsiteX19" fmla="*/ 585400 w 883404"/>
              <a:gd name="connsiteY19" fmla="*/ 256667 h 666427"/>
              <a:gd name="connsiteX20" fmla="*/ 585400 w 883404"/>
              <a:gd name="connsiteY20" fmla="*/ 236720 h 666427"/>
              <a:gd name="connsiteX21" fmla="*/ 565616 w 883404"/>
              <a:gd name="connsiteY21" fmla="*/ 215895 h 666427"/>
              <a:gd name="connsiteX22" fmla="*/ 235873 w 883404"/>
              <a:gd name="connsiteY22" fmla="*/ 215895 h 666427"/>
              <a:gd name="connsiteX23" fmla="*/ 225460 w 883404"/>
              <a:gd name="connsiteY23" fmla="*/ 205482 h 666427"/>
              <a:gd name="connsiteX24" fmla="*/ 191792 w 883404"/>
              <a:gd name="connsiteY24" fmla="*/ 205482 h 666427"/>
              <a:gd name="connsiteX0" fmla="*/ 191792 w 883404"/>
              <a:gd name="connsiteY0" fmla="*/ 205482 h 666427"/>
              <a:gd name="connsiteX1" fmla="*/ 191792 w 883404"/>
              <a:gd name="connsiteY1" fmla="*/ 304404 h 666427"/>
              <a:gd name="connsiteX2" fmla="*/ 225460 w 883404"/>
              <a:gd name="connsiteY2" fmla="*/ 304404 h 666427"/>
              <a:gd name="connsiteX3" fmla="*/ 235873 w 883404"/>
              <a:gd name="connsiteY3" fmla="*/ 293112 h 666427"/>
              <a:gd name="connsiteX4" fmla="*/ 245592 w 883404"/>
              <a:gd name="connsiteY4" fmla="*/ 293112 h 666427"/>
              <a:gd name="connsiteX5" fmla="*/ 245592 w 883404"/>
              <a:gd name="connsiteY5" fmla="*/ 444100 h 666427"/>
              <a:gd name="connsiteX6" fmla="*/ 585400 w 883404"/>
              <a:gd name="connsiteY6" fmla="*/ 444100 h 666427"/>
              <a:gd name="connsiteX7" fmla="*/ 585400 w 883404"/>
              <a:gd name="connsiteY7" fmla="*/ 392035 h 666427"/>
              <a:gd name="connsiteX8" fmla="*/ 639200 w 883404"/>
              <a:gd name="connsiteY8" fmla="*/ 392035 h 666427"/>
              <a:gd name="connsiteX9" fmla="*/ 668357 w 883404"/>
              <a:gd name="connsiteY9" fmla="*/ 420682 h 666427"/>
              <a:gd name="connsiteX10" fmla="*/ 691612 w 883404"/>
              <a:gd name="connsiteY10" fmla="*/ 420682 h 666427"/>
              <a:gd name="connsiteX11" fmla="*/ 691612 w 883404"/>
              <a:gd name="connsiteY11" fmla="*/ 236720 h 666427"/>
              <a:gd name="connsiteX12" fmla="*/ 668357 w 883404"/>
              <a:gd name="connsiteY12" fmla="*/ 236720 h 666427"/>
              <a:gd name="connsiteX13" fmla="*/ 648225 w 883404"/>
              <a:gd name="connsiteY13" fmla="*/ 256667 h 666427"/>
              <a:gd name="connsiteX14" fmla="*/ 585400 w 883404"/>
              <a:gd name="connsiteY14" fmla="*/ 256667 h 666427"/>
              <a:gd name="connsiteX15" fmla="*/ 585400 w 883404"/>
              <a:gd name="connsiteY15" fmla="*/ 236720 h 666427"/>
              <a:gd name="connsiteX16" fmla="*/ 565616 w 883404"/>
              <a:gd name="connsiteY16" fmla="*/ 215895 h 666427"/>
              <a:gd name="connsiteX17" fmla="*/ 235873 w 883404"/>
              <a:gd name="connsiteY17" fmla="*/ 215895 h 666427"/>
              <a:gd name="connsiteX18" fmla="*/ 225460 w 883404"/>
              <a:gd name="connsiteY18" fmla="*/ 205482 h 666427"/>
              <a:gd name="connsiteX19" fmla="*/ 191792 w 883404"/>
              <a:gd name="connsiteY19" fmla="*/ 205482 h 666427"/>
              <a:gd name="connsiteX0" fmla="*/ 191792 w 883404"/>
              <a:gd name="connsiteY0" fmla="*/ 205482 h 666427"/>
              <a:gd name="connsiteX1" fmla="*/ 225460 w 883404"/>
              <a:gd name="connsiteY1" fmla="*/ 205482 h 666427"/>
              <a:gd name="connsiteX2" fmla="*/ 235873 w 883404"/>
              <a:gd name="connsiteY2" fmla="*/ 215895 h 666427"/>
              <a:gd name="connsiteX3" fmla="*/ 565616 w 883404"/>
              <a:gd name="connsiteY3" fmla="*/ 215895 h 666427"/>
              <a:gd name="connsiteX4" fmla="*/ 585400 w 883404"/>
              <a:gd name="connsiteY4" fmla="*/ 236720 h 666427"/>
              <a:gd name="connsiteX5" fmla="*/ 585400 w 883404"/>
              <a:gd name="connsiteY5" fmla="*/ 256667 h 666427"/>
              <a:gd name="connsiteX6" fmla="*/ 648225 w 883404"/>
              <a:gd name="connsiteY6" fmla="*/ 256667 h 666427"/>
              <a:gd name="connsiteX7" fmla="*/ 668357 w 883404"/>
              <a:gd name="connsiteY7" fmla="*/ 236720 h 666427"/>
              <a:gd name="connsiteX8" fmla="*/ 691612 w 883404"/>
              <a:gd name="connsiteY8" fmla="*/ 236720 h 666427"/>
              <a:gd name="connsiteX9" fmla="*/ 691612 w 883404"/>
              <a:gd name="connsiteY9" fmla="*/ 420682 h 666427"/>
              <a:gd name="connsiteX10" fmla="*/ 668357 w 883404"/>
              <a:gd name="connsiteY10" fmla="*/ 420682 h 666427"/>
              <a:gd name="connsiteX11" fmla="*/ 639200 w 883404"/>
              <a:gd name="connsiteY11" fmla="*/ 392035 h 666427"/>
              <a:gd name="connsiteX12" fmla="*/ 585400 w 883404"/>
              <a:gd name="connsiteY12" fmla="*/ 392035 h 666427"/>
              <a:gd name="connsiteX13" fmla="*/ 585400 w 883404"/>
              <a:gd name="connsiteY13" fmla="*/ 444100 h 666427"/>
              <a:gd name="connsiteX14" fmla="*/ 245592 w 883404"/>
              <a:gd name="connsiteY14" fmla="*/ 444100 h 666427"/>
              <a:gd name="connsiteX15" fmla="*/ 245592 w 883404"/>
              <a:gd name="connsiteY15" fmla="*/ 293112 h 666427"/>
              <a:gd name="connsiteX16" fmla="*/ 235873 w 883404"/>
              <a:gd name="connsiteY16" fmla="*/ 293112 h 666427"/>
              <a:gd name="connsiteX17" fmla="*/ 225460 w 883404"/>
              <a:gd name="connsiteY17" fmla="*/ 304404 h 666427"/>
              <a:gd name="connsiteX18" fmla="*/ 191792 w 883404"/>
              <a:gd name="connsiteY18" fmla="*/ 304404 h 666427"/>
              <a:gd name="connsiteX19" fmla="*/ 191792 w 883404"/>
              <a:gd name="connsiteY19" fmla="*/ 205482 h 666427"/>
              <a:gd name="connsiteX0" fmla="*/ 0 w 883404"/>
              <a:gd name="connsiteY0" fmla="*/ 0 h 666427"/>
              <a:gd name="connsiteX1" fmla="*/ 883404 w 883404"/>
              <a:gd name="connsiteY1" fmla="*/ 0 h 666427"/>
              <a:gd name="connsiteX2" fmla="*/ 883404 w 883404"/>
              <a:gd name="connsiteY2" fmla="*/ 666427 h 666427"/>
              <a:gd name="connsiteX3" fmla="*/ 0 w 883404"/>
              <a:gd name="connsiteY3" fmla="*/ 666427 h 666427"/>
              <a:gd name="connsiteX4" fmla="*/ 0 w 883404"/>
              <a:gd name="connsiteY4" fmla="*/ 0 h 666427"/>
              <a:gd name="connsiteX0" fmla="*/ 0 w 883404"/>
              <a:gd name="connsiteY0" fmla="*/ 0 h 666427"/>
              <a:gd name="connsiteX1" fmla="*/ 883404 w 883404"/>
              <a:gd name="connsiteY1" fmla="*/ 0 h 666427"/>
              <a:gd name="connsiteX2" fmla="*/ 883404 w 883404"/>
              <a:gd name="connsiteY2" fmla="*/ 666427 h 666427"/>
              <a:gd name="connsiteX3" fmla="*/ 0 w 883404"/>
              <a:gd name="connsiteY3" fmla="*/ 666427 h 666427"/>
              <a:gd name="connsiteX4" fmla="*/ 0 w 883404"/>
              <a:gd name="connsiteY4" fmla="*/ 0 h 666427"/>
              <a:gd name="connsiteX5" fmla="*/ 191792 w 883404"/>
              <a:gd name="connsiteY5" fmla="*/ 205482 h 666427"/>
              <a:gd name="connsiteX6" fmla="*/ 191792 w 883404"/>
              <a:gd name="connsiteY6" fmla="*/ 304404 h 666427"/>
              <a:gd name="connsiteX7" fmla="*/ 225460 w 883404"/>
              <a:gd name="connsiteY7" fmla="*/ 304404 h 666427"/>
              <a:gd name="connsiteX8" fmla="*/ 235873 w 883404"/>
              <a:gd name="connsiteY8" fmla="*/ 293112 h 666427"/>
              <a:gd name="connsiteX9" fmla="*/ 245592 w 883404"/>
              <a:gd name="connsiteY9" fmla="*/ 293112 h 666427"/>
              <a:gd name="connsiteX10" fmla="*/ 245592 w 883404"/>
              <a:gd name="connsiteY10" fmla="*/ 444100 h 666427"/>
              <a:gd name="connsiteX11" fmla="*/ 585400 w 883404"/>
              <a:gd name="connsiteY11" fmla="*/ 444100 h 666427"/>
              <a:gd name="connsiteX12" fmla="*/ 585400 w 883404"/>
              <a:gd name="connsiteY12" fmla="*/ 392035 h 666427"/>
              <a:gd name="connsiteX13" fmla="*/ 639200 w 883404"/>
              <a:gd name="connsiteY13" fmla="*/ 392035 h 666427"/>
              <a:gd name="connsiteX14" fmla="*/ 668357 w 883404"/>
              <a:gd name="connsiteY14" fmla="*/ 420682 h 666427"/>
              <a:gd name="connsiteX15" fmla="*/ 691612 w 883404"/>
              <a:gd name="connsiteY15" fmla="*/ 420682 h 666427"/>
              <a:gd name="connsiteX16" fmla="*/ 691612 w 883404"/>
              <a:gd name="connsiteY16" fmla="*/ 236720 h 666427"/>
              <a:gd name="connsiteX17" fmla="*/ 668357 w 883404"/>
              <a:gd name="connsiteY17" fmla="*/ 236720 h 666427"/>
              <a:gd name="connsiteX18" fmla="*/ 648225 w 883404"/>
              <a:gd name="connsiteY18" fmla="*/ 256667 h 666427"/>
              <a:gd name="connsiteX19" fmla="*/ 585400 w 883404"/>
              <a:gd name="connsiteY19" fmla="*/ 256667 h 666427"/>
              <a:gd name="connsiteX20" fmla="*/ 585400 w 883404"/>
              <a:gd name="connsiteY20" fmla="*/ 236720 h 666427"/>
              <a:gd name="connsiteX21" fmla="*/ 565616 w 883404"/>
              <a:gd name="connsiteY21" fmla="*/ 215895 h 666427"/>
              <a:gd name="connsiteX22" fmla="*/ 235873 w 883404"/>
              <a:gd name="connsiteY22" fmla="*/ 215895 h 666427"/>
              <a:gd name="connsiteX23" fmla="*/ 225460 w 883404"/>
              <a:gd name="connsiteY23" fmla="*/ 205482 h 666427"/>
              <a:gd name="connsiteX24" fmla="*/ 191792 w 883404"/>
              <a:gd name="connsiteY24" fmla="*/ 205482 h 666427"/>
              <a:gd name="connsiteX0" fmla="*/ 191792 w 883404"/>
              <a:gd name="connsiteY0" fmla="*/ 205482 h 666427"/>
              <a:gd name="connsiteX1" fmla="*/ 191792 w 883404"/>
              <a:gd name="connsiteY1" fmla="*/ 304404 h 666427"/>
              <a:gd name="connsiteX2" fmla="*/ 225460 w 883404"/>
              <a:gd name="connsiteY2" fmla="*/ 304404 h 666427"/>
              <a:gd name="connsiteX3" fmla="*/ 235873 w 883404"/>
              <a:gd name="connsiteY3" fmla="*/ 293112 h 666427"/>
              <a:gd name="connsiteX4" fmla="*/ 245592 w 883404"/>
              <a:gd name="connsiteY4" fmla="*/ 293112 h 666427"/>
              <a:gd name="connsiteX5" fmla="*/ 245592 w 883404"/>
              <a:gd name="connsiteY5" fmla="*/ 444100 h 666427"/>
              <a:gd name="connsiteX6" fmla="*/ 585400 w 883404"/>
              <a:gd name="connsiteY6" fmla="*/ 444100 h 666427"/>
              <a:gd name="connsiteX7" fmla="*/ 585400 w 883404"/>
              <a:gd name="connsiteY7" fmla="*/ 392035 h 666427"/>
              <a:gd name="connsiteX8" fmla="*/ 639200 w 883404"/>
              <a:gd name="connsiteY8" fmla="*/ 392035 h 666427"/>
              <a:gd name="connsiteX9" fmla="*/ 668357 w 883404"/>
              <a:gd name="connsiteY9" fmla="*/ 420682 h 666427"/>
              <a:gd name="connsiteX10" fmla="*/ 691612 w 883404"/>
              <a:gd name="connsiteY10" fmla="*/ 420682 h 666427"/>
              <a:gd name="connsiteX11" fmla="*/ 691612 w 883404"/>
              <a:gd name="connsiteY11" fmla="*/ 236720 h 666427"/>
              <a:gd name="connsiteX12" fmla="*/ 668357 w 883404"/>
              <a:gd name="connsiteY12" fmla="*/ 236720 h 666427"/>
              <a:gd name="connsiteX13" fmla="*/ 648225 w 883404"/>
              <a:gd name="connsiteY13" fmla="*/ 256667 h 666427"/>
              <a:gd name="connsiteX14" fmla="*/ 585400 w 883404"/>
              <a:gd name="connsiteY14" fmla="*/ 256667 h 666427"/>
              <a:gd name="connsiteX15" fmla="*/ 585400 w 883404"/>
              <a:gd name="connsiteY15" fmla="*/ 236720 h 666427"/>
              <a:gd name="connsiteX16" fmla="*/ 565616 w 883404"/>
              <a:gd name="connsiteY16" fmla="*/ 215895 h 666427"/>
              <a:gd name="connsiteX17" fmla="*/ 235873 w 883404"/>
              <a:gd name="connsiteY17" fmla="*/ 215895 h 666427"/>
              <a:gd name="connsiteX18" fmla="*/ 225460 w 883404"/>
              <a:gd name="connsiteY18" fmla="*/ 205482 h 666427"/>
              <a:gd name="connsiteX19" fmla="*/ 191792 w 883404"/>
              <a:gd name="connsiteY19" fmla="*/ 205482 h 666427"/>
              <a:gd name="connsiteX0" fmla="*/ 191792 w 883404"/>
              <a:gd name="connsiteY0" fmla="*/ 205482 h 666427"/>
              <a:gd name="connsiteX1" fmla="*/ 225460 w 883404"/>
              <a:gd name="connsiteY1" fmla="*/ 205482 h 666427"/>
              <a:gd name="connsiteX2" fmla="*/ 235873 w 883404"/>
              <a:gd name="connsiteY2" fmla="*/ 215895 h 666427"/>
              <a:gd name="connsiteX3" fmla="*/ 565616 w 883404"/>
              <a:gd name="connsiteY3" fmla="*/ 215895 h 666427"/>
              <a:gd name="connsiteX4" fmla="*/ 585400 w 883404"/>
              <a:gd name="connsiteY4" fmla="*/ 236720 h 666427"/>
              <a:gd name="connsiteX5" fmla="*/ 585400 w 883404"/>
              <a:gd name="connsiteY5" fmla="*/ 256667 h 666427"/>
              <a:gd name="connsiteX6" fmla="*/ 648225 w 883404"/>
              <a:gd name="connsiteY6" fmla="*/ 256667 h 666427"/>
              <a:gd name="connsiteX7" fmla="*/ 668357 w 883404"/>
              <a:gd name="connsiteY7" fmla="*/ 236720 h 666427"/>
              <a:gd name="connsiteX8" fmla="*/ 691612 w 883404"/>
              <a:gd name="connsiteY8" fmla="*/ 236720 h 666427"/>
              <a:gd name="connsiteX9" fmla="*/ 691612 w 883404"/>
              <a:gd name="connsiteY9" fmla="*/ 420682 h 666427"/>
              <a:gd name="connsiteX10" fmla="*/ 668357 w 883404"/>
              <a:gd name="connsiteY10" fmla="*/ 420682 h 666427"/>
              <a:gd name="connsiteX11" fmla="*/ 639200 w 883404"/>
              <a:gd name="connsiteY11" fmla="*/ 392035 h 666427"/>
              <a:gd name="connsiteX12" fmla="*/ 585400 w 883404"/>
              <a:gd name="connsiteY12" fmla="*/ 392035 h 666427"/>
              <a:gd name="connsiteX13" fmla="*/ 585400 w 883404"/>
              <a:gd name="connsiteY13" fmla="*/ 444100 h 666427"/>
              <a:gd name="connsiteX14" fmla="*/ 245592 w 883404"/>
              <a:gd name="connsiteY14" fmla="*/ 444100 h 666427"/>
              <a:gd name="connsiteX15" fmla="*/ 245592 w 883404"/>
              <a:gd name="connsiteY15" fmla="*/ 293112 h 666427"/>
              <a:gd name="connsiteX16" fmla="*/ 235873 w 883404"/>
              <a:gd name="connsiteY16" fmla="*/ 293112 h 666427"/>
              <a:gd name="connsiteX17" fmla="*/ 225460 w 883404"/>
              <a:gd name="connsiteY17" fmla="*/ 304404 h 666427"/>
              <a:gd name="connsiteX18" fmla="*/ 191792 w 883404"/>
              <a:gd name="connsiteY18" fmla="*/ 304404 h 666427"/>
              <a:gd name="connsiteX19" fmla="*/ 191792 w 883404"/>
              <a:gd name="connsiteY19" fmla="*/ 205482 h 666427"/>
              <a:gd name="connsiteX0" fmla="*/ 0 w 883404"/>
              <a:gd name="connsiteY0" fmla="*/ 0 h 666427"/>
              <a:gd name="connsiteX1" fmla="*/ 523068 w 883404"/>
              <a:gd name="connsiteY1" fmla="*/ 313841 h 666427"/>
              <a:gd name="connsiteX2" fmla="*/ 883404 w 883404"/>
              <a:gd name="connsiteY2" fmla="*/ 666427 h 666427"/>
              <a:gd name="connsiteX3" fmla="*/ 0 w 883404"/>
              <a:gd name="connsiteY3" fmla="*/ 666427 h 666427"/>
              <a:gd name="connsiteX4" fmla="*/ 0 w 883404"/>
              <a:gd name="connsiteY4" fmla="*/ 0 h 666427"/>
              <a:gd name="connsiteX0" fmla="*/ 0 w 883404"/>
              <a:gd name="connsiteY0" fmla="*/ 0 h 666427"/>
              <a:gd name="connsiteX1" fmla="*/ 554065 w 883404"/>
              <a:gd name="connsiteY1" fmla="*/ 306092 h 666427"/>
              <a:gd name="connsiteX2" fmla="*/ 883404 w 883404"/>
              <a:gd name="connsiteY2" fmla="*/ 666427 h 666427"/>
              <a:gd name="connsiteX3" fmla="*/ 0 w 883404"/>
              <a:gd name="connsiteY3" fmla="*/ 666427 h 666427"/>
              <a:gd name="connsiteX4" fmla="*/ 0 w 883404"/>
              <a:gd name="connsiteY4" fmla="*/ 0 h 666427"/>
              <a:gd name="connsiteX5" fmla="*/ 191792 w 883404"/>
              <a:gd name="connsiteY5" fmla="*/ 205482 h 666427"/>
              <a:gd name="connsiteX6" fmla="*/ 191792 w 883404"/>
              <a:gd name="connsiteY6" fmla="*/ 304404 h 666427"/>
              <a:gd name="connsiteX7" fmla="*/ 225460 w 883404"/>
              <a:gd name="connsiteY7" fmla="*/ 304404 h 666427"/>
              <a:gd name="connsiteX8" fmla="*/ 235873 w 883404"/>
              <a:gd name="connsiteY8" fmla="*/ 293112 h 666427"/>
              <a:gd name="connsiteX9" fmla="*/ 245592 w 883404"/>
              <a:gd name="connsiteY9" fmla="*/ 293112 h 666427"/>
              <a:gd name="connsiteX10" fmla="*/ 245592 w 883404"/>
              <a:gd name="connsiteY10" fmla="*/ 444100 h 666427"/>
              <a:gd name="connsiteX11" fmla="*/ 585400 w 883404"/>
              <a:gd name="connsiteY11" fmla="*/ 444100 h 666427"/>
              <a:gd name="connsiteX12" fmla="*/ 585400 w 883404"/>
              <a:gd name="connsiteY12" fmla="*/ 392035 h 666427"/>
              <a:gd name="connsiteX13" fmla="*/ 639200 w 883404"/>
              <a:gd name="connsiteY13" fmla="*/ 392035 h 666427"/>
              <a:gd name="connsiteX14" fmla="*/ 668357 w 883404"/>
              <a:gd name="connsiteY14" fmla="*/ 420682 h 666427"/>
              <a:gd name="connsiteX15" fmla="*/ 691612 w 883404"/>
              <a:gd name="connsiteY15" fmla="*/ 420682 h 666427"/>
              <a:gd name="connsiteX16" fmla="*/ 691612 w 883404"/>
              <a:gd name="connsiteY16" fmla="*/ 236720 h 666427"/>
              <a:gd name="connsiteX17" fmla="*/ 668357 w 883404"/>
              <a:gd name="connsiteY17" fmla="*/ 236720 h 666427"/>
              <a:gd name="connsiteX18" fmla="*/ 648225 w 883404"/>
              <a:gd name="connsiteY18" fmla="*/ 256667 h 666427"/>
              <a:gd name="connsiteX19" fmla="*/ 585400 w 883404"/>
              <a:gd name="connsiteY19" fmla="*/ 256667 h 666427"/>
              <a:gd name="connsiteX20" fmla="*/ 585400 w 883404"/>
              <a:gd name="connsiteY20" fmla="*/ 236720 h 666427"/>
              <a:gd name="connsiteX21" fmla="*/ 565616 w 883404"/>
              <a:gd name="connsiteY21" fmla="*/ 215895 h 666427"/>
              <a:gd name="connsiteX22" fmla="*/ 235873 w 883404"/>
              <a:gd name="connsiteY22" fmla="*/ 215895 h 666427"/>
              <a:gd name="connsiteX23" fmla="*/ 225460 w 883404"/>
              <a:gd name="connsiteY23" fmla="*/ 205482 h 666427"/>
              <a:gd name="connsiteX24" fmla="*/ 191792 w 883404"/>
              <a:gd name="connsiteY24" fmla="*/ 205482 h 666427"/>
              <a:gd name="connsiteX0" fmla="*/ 191792 w 883404"/>
              <a:gd name="connsiteY0" fmla="*/ 205482 h 666427"/>
              <a:gd name="connsiteX1" fmla="*/ 191792 w 883404"/>
              <a:gd name="connsiteY1" fmla="*/ 304404 h 666427"/>
              <a:gd name="connsiteX2" fmla="*/ 225460 w 883404"/>
              <a:gd name="connsiteY2" fmla="*/ 304404 h 666427"/>
              <a:gd name="connsiteX3" fmla="*/ 235873 w 883404"/>
              <a:gd name="connsiteY3" fmla="*/ 293112 h 666427"/>
              <a:gd name="connsiteX4" fmla="*/ 245592 w 883404"/>
              <a:gd name="connsiteY4" fmla="*/ 293112 h 666427"/>
              <a:gd name="connsiteX5" fmla="*/ 245592 w 883404"/>
              <a:gd name="connsiteY5" fmla="*/ 444100 h 666427"/>
              <a:gd name="connsiteX6" fmla="*/ 585400 w 883404"/>
              <a:gd name="connsiteY6" fmla="*/ 444100 h 666427"/>
              <a:gd name="connsiteX7" fmla="*/ 585400 w 883404"/>
              <a:gd name="connsiteY7" fmla="*/ 392035 h 666427"/>
              <a:gd name="connsiteX8" fmla="*/ 639200 w 883404"/>
              <a:gd name="connsiteY8" fmla="*/ 392035 h 666427"/>
              <a:gd name="connsiteX9" fmla="*/ 668357 w 883404"/>
              <a:gd name="connsiteY9" fmla="*/ 420682 h 666427"/>
              <a:gd name="connsiteX10" fmla="*/ 691612 w 883404"/>
              <a:gd name="connsiteY10" fmla="*/ 420682 h 666427"/>
              <a:gd name="connsiteX11" fmla="*/ 691612 w 883404"/>
              <a:gd name="connsiteY11" fmla="*/ 236720 h 666427"/>
              <a:gd name="connsiteX12" fmla="*/ 668357 w 883404"/>
              <a:gd name="connsiteY12" fmla="*/ 236720 h 666427"/>
              <a:gd name="connsiteX13" fmla="*/ 648225 w 883404"/>
              <a:gd name="connsiteY13" fmla="*/ 256667 h 666427"/>
              <a:gd name="connsiteX14" fmla="*/ 585400 w 883404"/>
              <a:gd name="connsiteY14" fmla="*/ 256667 h 666427"/>
              <a:gd name="connsiteX15" fmla="*/ 585400 w 883404"/>
              <a:gd name="connsiteY15" fmla="*/ 236720 h 666427"/>
              <a:gd name="connsiteX16" fmla="*/ 565616 w 883404"/>
              <a:gd name="connsiteY16" fmla="*/ 215895 h 666427"/>
              <a:gd name="connsiteX17" fmla="*/ 235873 w 883404"/>
              <a:gd name="connsiteY17" fmla="*/ 215895 h 666427"/>
              <a:gd name="connsiteX18" fmla="*/ 225460 w 883404"/>
              <a:gd name="connsiteY18" fmla="*/ 205482 h 666427"/>
              <a:gd name="connsiteX19" fmla="*/ 191792 w 883404"/>
              <a:gd name="connsiteY19" fmla="*/ 205482 h 666427"/>
              <a:gd name="connsiteX0" fmla="*/ 191792 w 883404"/>
              <a:gd name="connsiteY0" fmla="*/ 205482 h 666427"/>
              <a:gd name="connsiteX1" fmla="*/ 225460 w 883404"/>
              <a:gd name="connsiteY1" fmla="*/ 205482 h 666427"/>
              <a:gd name="connsiteX2" fmla="*/ 235873 w 883404"/>
              <a:gd name="connsiteY2" fmla="*/ 215895 h 666427"/>
              <a:gd name="connsiteX3" fmla="*/ 565616 w 883404"/>
              <a:gd name="connsiteY3" fmla="*/ 215895 h 666427"/>
              <a:gd name="connsiteX4" fmla="*/ 585400 w 883404"/>
              <a:gd name="connsiteY4" fmla="*/ 236720 h 666427"/>
              <a:gd name="connsiteX5" fmla="*/ 585400 w 883404"/>
              <a:gd name="connsiteY5" fmla="*/ 256667 h 666427"/>
              <a:gd name="connsiteX6" fmla="*/ 648225 w 883404"/>
              <a:gd name="connsiteY6" fmla="*/ 256667 h 666427"/>
              <a:gd name="connsiteX7" fmla="*/ 668357 w 883404"/>
              <a:gd name="connsiteY7" fmla="*/ 236720 h 666427"/>
              <a:gd name="connsiteX8" fmla="*/ 691612 w 883404"/>
              <a:gd name="connsiteY8" fmla="*/ 236720 h 666427"/>
              <a:gd name="connsiteX9" fmla="*/ 691612 w 883404"/>
              <a:gd name="connsiteY9" fmla="*/ 420682 h 666427"/>
              <a:gd name="connsiteX10" fmla="*/ 668357 w 883404"/>
              <a:gd name="connsiteY10" fmla="*/ 420682 h 666427"/>
              <a:gd name="connsiteX11" fmla="*/ 639200 w 883404"/>
              <a:gd name="connsiteY11" fmla="*/ 392035 h 666427"/>
              <a:gd name="connsiteX12" fmla="*/ 585400 w 883404"/>
              <a:gd name="connsiteY12" fmla="*/ 392035 h 666427"/>
              <a:gd name="connsiteX13" fmla="*/ 585400 w 883404"/>
              <a:gd name="connsiteY13" fmla="*/ 444100 h 666427"/>
              <a:gd name="connsiteX14" fmla="*/ 245592 w 883404"/>
              <a:gd name="connsiteY14" fmla="*/ 444100 h 666427"/>
              <a:gd name="connsiteX15" fmla="*/ 245592 w 883404"/>
              <a:gd name="connsiteY15" fmla="*/ 293112 h 666427"/>
              <a:gd name="connsiteX16" fmla="*/ 235873 w 883404"/>
              <a:gd name="connsiteY16" fmla="*/ 293112 h 666427"/>
              <a:gd name="connsiteX17" fmla="*/ 225460 w 883404"/>
              <a:gd name="connsiteY17" fmla="*/ 304404 h 666427"/>
              <a:gd name="connsiteX18" fmla="*/ 191792 w 883404"/>
              <a:gd name="connsiteY18" fmla="*/ 304404 h 666427"/>
              <a:gd name="connsiteX19" fmla="*/ 191792 w 883404"/>
              <a:gd name="connsiteY19" fmla="*/ 205482 h 666427"/>
              <a:gd name="connsiteX0" fmla="*/ 0 w 883404"/>
              <a:gd name="connsiteY0" fmla="*/ 0 h 666427"/>
              <a:gd name="connsiteX1" fmla="*/ 523068 w 883404"/>
              <a:gd name="connsiteY1" fmla="*/ 313841 h 666427"/>
              <a:gd name="connsiteX2" fmla="*/ 883404 w 883404"/>
              <a:gd name="connsiteY2" fmla="*/ 666427 h 666427"/>
              <a:gd name="connsiteX3" fmla="*/ 0 w 883404"/>
              <a:gd name="connsiteY3" fmla="*/ 666427 h 666427"/>
              <a:gd name="connsiteX4" fmla="*/ 0 w 883404"/>
              <a:gd name="connsiteY4" fmla="*/ 0 h 666427"/>
              <a:gd name="connsiteX0" fmla="*/ 0 w 883404"/>
              <a:gd name="connsiteY0" fmla="*/ 0 h 666427"/>
              <a:gd name="connsiteX1" fmla="*/ 554065 w 883404"/>
              <a:gd name="connsiteY1" fmla="*/ 306092 h 666427"/>
              <a:gd name="connsiteX2" fmla="*/ 883404 w 883404"/>
              <a:gd name="connsiteY2" fmla="*/ 666427 h 666427"/>
              <a:gd name="connsiteX3" fmla="*/ 0 w 883404"/>
              <a:gd name="connsiteY3" fmla="*/ 666427 h 666427"/>
              <a:gd name="connsiteX4" fmla="*/ 0 w 883404"/>
              <a:gd name="connsiteY4" fmla="*/ 0 h 666427"/>
              <a:gd name="connsiteX5" fmla="*/ 191792 w 883404"/>
              <a:gd name="connsiteY5" fmla="*/ 205482 h 666427"/>
              <a:gd name="connsiteX6" fmla="*/ 191792 w 883404"/>
              <a:gd name="connsiteY6" fmla="*/ 304404 h 666427"/>
              <a:gd name="connsiteX7" fmla="*/ 225460 w 883404"/>
              <a:gd name="connsiteY7" fmla="*/ 304404 h 666427"/>
              <a:gd name="connsiteX8" fmla="*/ 235873 w 883404"/>
              <a:gd name="connsiteY8" fmla="*/ 293112 h 666427"/>
              <a:gd name="connsiteX9" fmla="*/ 245592 w 883404"/>
              <a:gd name="connsiteY9" fmla="*/ 293112 h 666427"/>
              <a:gd name="connsiteX10" fmla="*/ 245592 w 883404"/>
              <a:gd name="connsiteY10" fmla="*/ 444100 h 666427"/>
              <a:gd name="connsiteX11" fmla="*/ 585400 w 883404"/>
              <a:gd name="connsiteY11" fmla="*/ 444100 h 666427"/>
              <a:gd name="connsiteX12" fmla="*/ 585400 w 883404"/>
              <a:gd name="connsiteY12" fmla="*/ 392035 h 666427"/>
              <a:gd name="connsiteX13" fmla="*/ 639200 w 883404"/>
              <a:gd name="connsiteY13" fmla="*/ 392035 h 666427"/>
              <a:gd name="connsiteX14" fmla="*/ 668357 w 883404"/>
              <a:gd name="connsiteY14" fmla="*/ 420682 h 666427"/>
              <a:gd name="connsiteX15" fmla="*/ 691612 w 883404"/>
              <a:gd name="connsiteY15" fmla="*/ 420682 h 666427"/>
              <a:gd name="connsiteX16" fmla="*/ 691612 w 883404"/>
              <a:gd name="connsiteY16" fmla="*/ 236720 h 666427"/>
              <a:gd name="connsiteX17" fmla="*/ 668357 w 883404"/>
              <a:gd name="connsiteY17" fmla="*/ 236720 h 666427"/>
              <a:gd name="connsiteX18" fmla="*/ 648225 w 883404"/>
              <a:gd name="connsiteY18" fmla="*/ 256667 h 666427"/>
              <a:gd name="connsiteX19" fmla="*/ 585400 w 883404"/>
              <a:gd name="connsiteY19" fmla="*/ 256667 h 666427"/>
              <a:gd name="connsiteX20" fmla="*/ 585400 w 883404"/>
              <a:gd name="connsiteY20" fmla="*/ 236720 h 666427"/>
              <a:gd name="connsiteX21" fmla="*/ 565616 w 883404"/>
              <a:gd name="connsiteY21" fmla="*/ 215895 h 666427"/>
              <a:gd name="connsiteX22" fmla="*/ 235873 w 883404"/>
              <a:gd name="connsiteY22" fmla="*/ 215895 h 666427"/>
              <a:gd name="connsiteX23" fmla="*/ 225460 w 883404"/>
              <a:gd name="connsiteY23" fmla="*/ 205482 h 666427"/>
              <a:gd name="connsiteX24" fmla="*/ 191792 w 883404"/>
              <a:gd name="connsiteY24" fmla="*/ 205482 h 666427"/>
              <a:gd name="connsiteX0" fmla="*/ 191792 w 883404"/>
              <a:gd name="connsiteY0" fmla="*/ 205482 h 666427"/>
              <a:gd name="connsiteX1" fmla="*/ 191792 w 883404"/>
              <a:gd name="connsiteY1" fmla="*/ 304404 h 666427"/>
              <a:gd name="connsiteX2" fmla="*/ 225460 w 883404"/>
              <a:gd name="connsiteY2" fmla="*/ 304404 h 666427"/>
              <a:gd name="connsiteX3" fmla="*/ 235873 w 883404"/>
              <a:gd name="connsiteY3" fmla="*/ 293112 h 666427"/>
              <a:gd name="connsiteX4" fmla="*/ 245592 w 883404"/>
              <a:gd name="connsiteY4" fmla="*/ 293112 h 666427"/>
              <a:gd name="connsiteX5" fmla="*/ 245592 w 883404"/>
              <a:gd name="connsiteY5" fmla="*/ 444100 h 666427"/>
              <a:gd name="connsiteX6" fmla="*/ 585400 w 883404"/>
              <a:gd name="connsiteY6" fmla="*/ 444100 h 666427"/>
              <a:gd name="connsiteX7" fmla="*/ 585400 w 883404"/>
              <a:gd name="connsiteY7" fmla="*/ 392035 h 666427"/>
              <a:gd name="connsiteX8" fmla="*/ 639200 w 883404"/>
              <a:gd name="connsiteY8" fmla="*/ 392035 h 666427"/>
              <a:gd name="connsiteX9" fmla="*/ 668357 w 883404"/>
              <a:gd name="connsiteY9" fmla="*/ 420682 h 666427"/>
              <a:gd name="connsiteX10" fmla="*/ 691612 w 883404"/>
              <a:gd name="connsiteY10" fmla="*/ 420682 h 666427"/>
              <a:gd name="connsiteX11" fmla="*/ 691612 w 883404"/>
              <a:gd name="connsiteY11" fmla="*/ 236720 h 666427"/>
              <a:gd name="connsiteX12" fmla="*/ 668357 w 883404"/>
              <a:gd name="connsiteY12" fmla="*/ 236720 h 666427"/>
              <a:gd name="connsiteX13" fmla="*/ 648225 w 883404"/>
              <a:gd name="connsiteY13" fmla="*/ 256667 h 666427"/>
              <a:gd name="connsiteX14" fmla="*/ 585400 w 883404"/>
              <a:gd name="connsiteY14" fmla="*/ 256667 h 666427"/>
              <a:gd name="connsiteX15" fmla="*/ 585400 w 883404"/>
              <a:gd name="connsiteY15" fmla="*/ 236720 h 666427"/>
              <a:gd name="connsiteX16" fmla="*/ 565616 w 883404"/>
              <a:gd name="connsiteY16" fmla="*/ 215895 h 666427"/>
              <a:gd name="connsiteX17" fmla="*/ 235873 w 883404"/>
              <a:gd name="connsiteY17" fmla="*/ 215895 h 666427"/>
              <a:gd name="connsiteX18" fmla="*/ 225460 w 883404"/>
              <a:gd name="connsiteY18" fmla="*/ 205482 h 666427"/>
              <a:gd name="connsiteX19" fmla="*/ 191792 w 883404"/>
              <a:gd name="connsiteY19" fmla="*/ 205482 h 666427"/>
              <a:gd name="connsiteX0" fmla="*/ 191792 w 883404"/>
              <a:gd name="connsiteY0" fmla="*/ 205482 h 666427"/>
              <a:gd name="connsiteX1" fmla="*/ 225460 w 883404"/>
              <a:gd name="connsiteY1" fmla="*/ 205482 h 666427"/>
              <a:gd name="connsiteX2" fmla="*/ 235873 w 883404"/>
              <a:gd name="connsiteY2" fmla="*/ 215895 h 666427"/>
              <a:gd name="connsiteX3" fmla="*/ 565616 w 883404"/>
              <a:gd name="connsiteY3" fmla="*/ 215895 h 666427"/>
              <a:gd name="connsiteX4" fmla="*/ 585400 w 883404"/>
              <a:gd name="connsiteY4" fmla="*/ 236720 h 666427"/>
              <a:gd name="connsiteX5" fmla="*/ 585400 w 883404"/>
              <a:gd name="connsiteY5" fmla="*/ 256667 h 666427"/>
              <a:gd name="connsiteX6" fmla="*/ 648225 w 883404"/>
              <a:gd name="connsiteY6" fmla="*/ 256667 h 666427"/>
              <a:gd name="connsiteX7" fmla="*/ 668357 w 883404"/>
              <a:gd name="connsiteY7" fmla="*/ 236720 h 666427"/>
              <a:gd name="connsiteX8" fmla="*/ 691612 w 883404"/>
              <a:gd name="connsiteY8" fmla="*/ 236720 h 666427"/>
              <a:gd name="connsiteX9" fmla="*/ 691612 w 883404"/>
              <a:gd name="connsiteY9" fmla="*/ 420682 h 666427"/>
              <a:gd name="connsiteX10" fmla="*/ 668357 w 883404"/>
              <a:gd name="connsiteY10" fmla="*/ 420682 h 666427"/>
              <a:gd name="connsiteX11" fmla="*/ 639200 w 883404"/>
              <a:gd name="connsiteY11" fmla="*/ 392035 h 666427"/>
              <a:gd name="connsiteX12" fmla="*/ 585400 w 883404"/>
              <a:gd name="connsiteY12" fmla="*/ 392035 h 666427"/>
              <a:gd name="connsiteX13" fmla="*/ 585400 w 883404"/>
              <a:gd name="connsiteY13" fmla="*/ 444100 h 666427"/>
              <a:gd name="connsiteX14" fmla="*/ 245592 w 883404"/>
              <a:gd name="connsiteY14" fmla="*/ 444100 h 666427"/>
              <a:gd name="connsiteX15" fmla="*/ 245592 w 883404"/>
              <a:gd name="connsiteY15" fmla="*/ 293112 h 666427"/>
              <a:gd name="connsiteX16" fmla="*/ 235873 w 883404"/>
              <a:gd name="connsiteY16" fmla="*/ 293112 h 666427"/>
              <a:gd name="connsiteX17" fmla="*/ 225460 w 883404"/>
              <a:gd name="connsiteY17" fmla="*/ 304404 h 666427"/>
              <a:gd name="connsiteX18" fmla="*/ 191792 w 883404"/>
              <a:gd name="connsiteY18" fmla="*/ 304404 h 666427"/>
              <a:gd name="connsiteX19" fmla="*/ 191792 w 883404"/>
              <a:gd name="connsiteY19" fmla="*/ 205482 h 666427"/>
              <a:gd name="connsiteX0" fmla="*/ 375834 w 883404"/>
              <a:gd name="connsiteY0" fmla="*/ 244098 h 666427"/>
              <a:gd name="connsiteX1" fmla="*/ 523068 w 883404"/>
              <a:gd name="connsiteY1" fmla="*/ 313841 h 666427"/>
              <a:gd name="connsiteX2" fmla="*/ 883404 w 883404"/>
              <a:gd name="connsiteY2" fmla="*/ 666427 h 666427"/>
              <a:gd name="connsiteX3" fmla="*/ 0 w 883404"/>
              <a:gd name="connsiteY3" fmla="*/ 666427 h 666427"/>
              <a:gd name="connsiteX4" fmla="*/ 375834 w 883404"/>
              <a:gd name="connsiteY4" fmla="*/ 244098 h 666427"/>
              <a:gd name="connsiteX0" fmla="*/ 313840 w 883404"/>
              <a:gd name="connsiteY0" fmla="*/ 46365 h 460945"/>
              <a:gd name="connsiteX1" fmla="*/ 554065 w 883404"/>
              <a:gd name="connsiteY1" fmla="*/ 100610 h 460945"/>
              <a:gd name="connsiteX2" fmla="*/ 883404 w 883404"/>
              <a:gd name="connsiteY2" fmla="*/ 460945 h 460945"/>
              <a:gd name="connsiteX3" fmla="*/ 0 w 883404"/>
              <a:gd name="connsiteY3" fmla="*/ 460945 h 460945"/>
              <a:gd name="connsiteX4" fmla="*/ 313840 w 883404"/>
              <a:gd name="connsiteY4" fmla="*/ 46365 h 460945"/>
              <a:gd name="connsiteX5" fmla="*/ 191792 w 883404"/>
              <a:gd name="connsiteY5" fmla="*/ 0 h 460945"/>
              <a:gd name="connsiteX6" fmla="*/ 191792 w 883404"/>
              <a:gd name="connsiteY6" fmla="*/ 98922 h 460945"/>
              <a:gd name="connsiteX7" fmla="*/ 225460 w 883404"/>
              <a:gd name="connsiteY7" fmla="*/ 98922 h 460945"/>
              <a:gd name="connsiteX8" fmla="*/ 235873 w 883404"/>
              <a:gd name="connsiteY8" fmla="*/ 87630 h 460945"/>
              <a:gd name="connsiteX9" fmla="*/ 245592 w 883404"/>
              <a:gd name="connsiteY9" fmla="*/ 87630 h 460945"/>
              <a:gd name="connsiteX10" fmla="*/ 245592 w 883404"/>
              <a:gd name="connsiteY10" fmla="*/ 238618 h 460945"/>
              <a:gd name="connsiteX11" fmla="*/ 585400 w 883404"/>
              <a:gd name="connsiteY11" fmla="*/ 238618 h 460945"/>
              <a:gd name="connsiteX12" fmla="*/ 585400 w 883404"/>
              <a:gd name="connsiteY12" fmla="*/ 186553 h 460945"/>
              <a:gd name="connsiteX13" fmla="*/ 639200 w 883404"/>
              <a:gd name="connsiteY13" fmla="*/ 186553 h 460945"/>
              <a:gd name="connsiteX14" fmla="*/ 668357 w 883404"/>
              <a:gd name="connsiteY14" fmla="*/ 215200 h 460945"/>
              <a:gd name="connsiteX15" fmla="*/ 691612 w 883404"/>
              <a:gd name="connsiteY15" fmla="*/ 215200 h 460945"/>
              <a:gd name="connsiteX16" fmla="*/ 691612 w 883404"/>
              <a:gd name="connsiteY16" fmla="*/ 31238 h 460945"/>
              <a:gd name="connsiteX17" fmla="*/ 668357 w 883404"/>
              <a:gd name="connsiteY17" fmla="*/ 31238 h 460945"/>
              <a:gd name="connsiteX18" fmla="*/ 648225 w 883404"/>
              <a:gd name="connsiteY18" fmla="*/ 51185 h 460945"/>
              <a:gd name="connsiteX19" fmla="*/ 585400 w 883404"/>
              <a:gd name="connsiteY19" fmla="*/ 51185 h 460945"/>
              <a:gd name="connsiteX20" fmla="*/ 585400 w 883404"/>
              <a:gd name="connsiteY20" fmla="*/ 31238 h 460945"/>
              <a:gd name="connsiteX21" fmla="*/ 565616 w 883404"/>
              <a:gd name="connsiteY21" fmla="*/ 10413 h 460945"/>
              <a:gd name="connsiteX22" fmla="*/ 235873 w 883404"/>
              <a:gd name="connsiteY22" fmla="*/ 10413 h 460945"/>
              <a:gd name="connsiteX23" fmla="*/ 225460 w 883404"/>
              <a:gd name="connsiteY23" fmla="*/ 0 h 460945"/>
              <a:gd name="connsiteX24" fmla="*/ 191792 w 883404"/>
              <a:gd name="connsiteY24" fmla="*/ 0 h 460945"/>
              <a:gd name="connsiteX0" fmla="*/ 191792 w 883404"/>
              <a:gd name="connsiteY0" fmla="*/ 0 h 460945"/>
              <a:gd name="connsiteX1" fmla="*/ 191792 w 883404"/>
              <a:gd name="connsiteY1" fmla="*/ 98922 h 460945"/>
              <a:gd name="connsiteX2" fmla="*/ 225460 w 883404"/>
              <a:gd name="connsiteY2" fmla="*/ 98922 h 460945"/>
              <a:gd name="connsiteX3" fmla="*/ 235873 w 883404"/>
              <a:gd name="connsiteY3" fmla="*/ 87630 h 460945"/>
              <a:gd name="connsiteX4" fmla="*/ 245592 w 883404"/>
              <a:gd name="connsiteY4" fmla="*/ 87630 h 460945"/>
              <a:gd name="connsiteX5" fmla="*/ 245592 w 883404"/>
              <a:gd name="connsiteY5" fmla="*/ 238618 h 460945"/>
              <a:gd name="connsiteX6" fmla="*/ 585400 w 883404"/>
              <a:gd name="connsiteY6" fmla="*/ 238618 h 460945"/>
              <a:gd name="connsiteX7" fmla="*/ 585400 w 883404"/>
              <a:gd name="connsiteY7" fmla="*/ 186553 h 460945"/>
              <a:gd name="connsiteX8" fmla="*/ 639200 w 883404"/>
              <a:gd name="connsiteY8" fmla="*/ 186553 h 460945"/>
              <a:gd name="connsiteX9" fmla="*/ 668357 w 883404"/>
              <a:gd name="connsiteY9" fmla="*/ 215200 h 460945"/>
              <a:gd name="connsiteX10" fmla="*/ 691612 w 883404"/>
              <a:gd name="connsiteY10" fmla="*/ 215200 h 460945"/>
              <a:gd name="connsiteX11" fmla="*/ 691612 w 883404"/>
              <a:gd name="connsiteY11" fmla="*/ 31238 h 460945"/>
              <a:gd name="connsiteX12" fmla="*/ 668357 w 883404"/>
              <a:gd name="connsiteY12" fmla="*/ 31238 h 460945"/>
              <a:gd name="connsiteX13" fmla="*/ 648225 w 883404"/>
              <a:gd name="connsiteY13" fmla="*/ 51185 h 460945"/>
              <a:gd name="connsiteX14" fmla="*/ 585400 w 883404"/>
              <a:gd name="connsiteY14" fmla="*/ 51185 h 460945"/>
              <a:gd name="connsiteX15" fmla="*/ 585400 w 883404"/>
              <a:gd name="connsiteY15" fmla="*/ 31238 h 460945"/>
              <a:gd name="connsiteX16" fmla="*/ 565616 w 883404"/>
              <a:gd name="connsiteY16" fmla="*/ 10413 h 460945"/>
              <a:gd name="connsiteX17" fmla="*/ 235873 w 883404"/>
              <a:gd name="connsiteY17" fmla="*/ 10413 h 460945"/>
              <a:gd name="connsiteX18" fmla="*/ 225460 w 883404"/>
              <a:gd name="connsiteY18" fmla="*/ 0 h 460945"/>
              <a:gd name="connsiteX19" fmla="*/ 191792 w 883404"/>
              <a:gd name="connsiteY19" fmla="*/ 0 h 460945"/>
              <a:gd name="connsiteX0" fmla="*/ 191792 w 883404"/>
              <a:gd name="connsiteY0" fmla="*/ 0 h 460945"/>
              <a:gd name="connsiteX1" fmla="*/ 225460 w 883404"/>
              <a:gd name="connsiteY1" fmla="*/ 0 h 460945"/>
              <a:gd name="connsiteX2" fmla="*/ 235873 w 883404"/>
              <a:gd name="connsiteY2" fmla="*/ 10413 h 460945"/>
              <a:gd name="connsiteX3" fmla="*/ 565616 w 883404"/>
              <a:gd name="connsiteY3" fmla="*/ 10413 h 460945"/>
              <a:gd name="connsiteX4" fmla="*/ 585400 w 883404"/>
              <a:gd name="connsiteY4" fmla="*/ 31238 h 460945"/>
              <a:gd name="connsiteX5" fmla="*/ 585400 w 883404"/>
              <a:gd name="connsiteY5" fmla="*/ 51185 h 460945"/>
              <a:gd name="connsiteX6" fmla="*/ 648225 w 883404"/>
              <a:gd name="connsiteY6" fmla="*/ 51185 h 460945"/>
              <a:gd name="connsiteX7" fmla="*/ 668357 w 883404"/>
              <a:gd name="connsiteY7" fmla="*/ 31238 h 460945"/>
              <a:gd name="connsiteX8" fmla="*/ 691612 w 883404"/>
              <a:gd name="connsiteY8" fmla="*/ 31238 h 460945"/>
              <a:gd name="connsiteX9" fmla="*/ 691612 w 883404"/>
              <a:gd name="connsiteY9" fmla="*/ 215200 h 460945"/>
              <a:gd name="connsiteX10" fmla="*/ 668357 w 883404"/>
              <a:gd name="connsiteY10" fmla="*/ 215200 h 460945"/>
              <a:gd name="connsiteX11" fmla="*/ 639200 w 883404"/>
              <a:gd name="connsiteY11" fmla="*/ 186553 h 460945"/>
              <a:gd name="connsiteX12" fmla="*/ 585400 w 883404"/>
              <a:gd name="connsiteY12" fmla="*/ 186553 h 460945"/>
              <a:gd name="connsiteX13" fmla="*/ 585400 w 883404"/>
              <a:gd name="connsiteY13" fmla="*/ 238618 h 460945"/>
              <a:gd name="connsiteX14" fmla="*/ 245592 w 883404"/>
              <a:gd name="connsiteY14" fmla="*/ 238618 h 460945"/>
              <a:gd name="connsiteX15" fmla="*/ 245592 w 883404"/>
              <a:gd name="connsiteY15" fmla="*/ 87630 h 460945"/>
              <a:gd name="connsiteX16" fmla="*/ 235873 w 883404"/>
              <a:gd name="connsiteY16" fmla="*/ 87630 h 460945"/>
              <a:gd name="connsiteX17" fmla="*/ 225460 w 883404"/>
              <a:gd name="connsiteY17" fmla="*/ 98922 h 460945"/>
              <a:gd name="connsiteX18" fmla="*/ 191792 w 883404"/>
              <a:gd name="connsiteY18" fmla="*/ 98922 h 460945"/>
              <a:gd name="connsiteX19" fmla="*/ 191792 w 883404"/>
              <a:gd name="connsiteY19" fmla="*/ 0 h 460945"/>
              <a:gd name="connsiteX0" fmla="*/ 375834 w 883404"/>
              <a:gd name="connsiteY0" fmla="*/ 38616 h 460945"/>
              <a:gd name="connsiteX1" fmla="*/ 523068 w 883404"/>
              <a:gd name="connsiteY1" fmla="*/ 108359 h 460945"/>
              <a:gd name="connsiteX2" fmla="*/ 883404 w 883404"/>
              <a:gd name="connsiteY2" fmla="*/ 460945 h 460945"/>
              <a:gd name="connsiteX3" fmla="*/ 0 w 883404"/>
              <a:gd name="connsiteY3" fmla="*/ 460945 h 460945"/>
              <a:gd name="connsiteX4" fmla="*/ 375834 w 883404"/>
              <a:gd name="connsiteY4" fmla="*/ 38616 h 460945"/>
              <a:gd name="connsiteX0" fmla="*/ 313840 w 883404"/>
              <a:gd name="connsiteY0" fmla="*/ 46365 h 460945"/>
              <a:gd name="connsiteX1" fmla="*/ 554065 w 883404"/>
              <a:gd name="connsiteY1" fmla="*/ 100610 h 460945"/>
              <a:gd name="connsiteX2" fmla="*/ 883404 w 883404"/>
              <a:gd name="connsiteY2" fmla="*/ 460945 h 460945"/>
              <a:gd name="connsiteX3" fmla="*/ 0 w 883404"/>
              <a:gd name="connsiteY3" fmla="*/ 460945 h 460945"/>
              <a:gd name="connsiteX4" fmla="*/ 313840 w 883404"/>
              <a:gd name="connsiteY4" fmla="*/ 46365 h 460945"/>
              <a:gd name="connsiteX5" fmla="*/ 191792 w 883404"/>
              <a:gd name="connsiteY5" fmla="*/ 0 h 460945"/>
              <a:gd name="connsiteX6" fmla="*/ 191792 w 883404"/>
              <a:gd name="connsiteY6" fmla="*/ 98922 h 460945"/>
              <a:gd name="connsiteX7" fmla="*/ 225460 w 883404"/>
              <a:gd name="connsiteY7" fmla="*/ 98922 h 460945"/>
              <a:gd name="connsiteX8" fmla="*/ 235873 w 883404"/>
              <a:gd name="connsiteY8" fmla="*/ 87630 h 460945"/>
              <a:gd name="connsiteX9" fmla="*/ 245592 w 883404"/>
              <a:gd name="connsiteY9" fmla="*/ 87630 h 460945"/>
              <a:gd name="connsiteX10" fmla="*/ 245592 w 883404"/>
              <a:gd name="connsiteY10" fmla="*/ 238618 h 460945"/>
              <a:gd name="connsiteX11" fmla="*/ 585400 w 883404"/>
              <a:gd name="connsiteY11" fmla="*/ 238618 h 460945"/>
              <a:gd name="connsiteX12" fmla="*/ 585400 w 883404"/>
              <a:gd name="connsiteY12" fmla="*/ 186553 h 460945"/>
              <a:gd name="connsiteX13" fmla="*/ 639200 w 883404"/>
              <a:gd name="connsiteY13" fmla="*/ 186553 h 460945"/>
              <a:gd name="connsiteX14" fmla="*/ 668357 w 883404"/>
              <a:gd name="connsiteY14" fmla="*/ 215200 h 460945"/>
              <a:gd name="connsiteX15" fmla="*/ 691612 w 883404"/>
              <a:gd name="connsiteY15" fmla="*/ 215200 h 460945"/>
              <a:gd name="connsiteX16" fmla="*/ 691612 w 883404"/>
              <a:gd name="connsiteY16" fmla="*/ 31238 h 460945"/>
              <a:gd name="connsiteX17" fmla="*/ 668357 w 883404"/>
              <a:gd name="connsiteY17" fmla="*/ 31238 h 460945"/>
              <a:gd name="connsiteX18" fmla="*/ 648225 w 883404"/>
              <a:gd name="connsiteY18" fmla="*/ 51185 h 460945"/>
              <a:gd name="connsiteX19" fmla="*/ 585400 w 883404"/>
              <a:gd name="connsiteY19" fmla="*/ 51185 h 460945"/>
              <a:gd name="connsiteX20" fmla="*/ 585400 w 883404"/>
              <a:gd name="connsiteY20" fmla="*/ 31238 h 460945"/>
              <a:gd name="connsiteX21" fmla="*/ 565616 w 883404"/>
              <a:gd name="connsiteY21" fmla="*/ 10413 h 460945"/>
              <a:gd name="connsiteX22" fmla="*/ 235873 w 883404"/>
              <a:gd name="connsiteY22" fmla="*/ 10413 h 460945"/>
              <a:gd name="connsiteX23" fmla="*/ 225460 w 883404"/>
              <a:gd name="connsiteY23" fmla="*/ 0 h 460945"/>
              <a:gd name="connsiteX24" fmla="*/ 191792 w 883404"/>
              <a:gd name="connsiteY24" fmla="*/ 0 h 460945"/>
              <a:gd name="connsiteX0" fmla="*/ 191792 w 883404"/>
              <a:gd name="connsiteY0" fmla="*/ 0 h 460945"/>
              <a:gd name="connsiteX1" fmla="*/ 191792 w 883404"/>
              <a:gd name="connsiteY1" fmla="*/ 98922 h 460945"/>
              <a:gd name="connsiteX2" fmla="*/ 225460 w 883404"/>
              <a:gd name="connsiteY2" fmla="*/ 98922 h 460945"/>
              <a:gd name="connsiteX3" fmla="*/ 235873 w 883404"/>
              <a:gd name="connsiteY3" fmla="*/ 87630 h 460945"/>
              <a:gd name="connsiteX4" fmla="*/ 245592 w 883404"/>
              <a:gd name="connsiteY4" fmla="*/ 87630 h 460945"/>
              <a:gd name="connsiteX5" fmla="*/ 245592 w 883404"/>
              <a:gd name="connsiteY5" fmla="*/ 238618 h 460945"/>
              <a:gd name="connsiteX6" fmla="*/ 585400 w 883404"/>
              <a:gd name="connsiteY6" fmla="*/ 238618 h 460945"/>
              <a:gd name="connsiteX7" fmla="*/ 585400 w 883404"/>
              <a:gd name="connsiteY7" fmla="*/ 186553 h 460945"/>
              <a:gd name="connsiteX8" fmla="*/ 639200 w 883404"/>
              <a:gd name="connsiteY8" fmla="*/ 186553 h 460945"/>
              <a:gd name="connsiteX9" fmla="*/ 668357 w 883404"/>
              <a:gd name="connsiteY9" fmla="*/ 215200 h 460945"/>
              <a:gd name="connsiteX10" fmla="*/ 691612 w 883404"/>
              <a:gd name="connsiteY10" fmla="*/ 215200 h 460945"/>
              <a:gd name="connsiteX11" fmla="*/ 691612 w 883404"/>
              <a:gd name="connsiteY11" fmla="*/ 31238 h 460945"/>
              <a:gd name="connsiteX12" fmla="*/ 668357 w 883404"/>
              <a:gd name="connsiteY12" fmla="*/ 31238 h 460945"/>
              <a:gd name="connsiteX13" fmla="*/ 648225 w 883404"/>
              <a:gd name="connsiteY13" fmla="*/ 51185 h 460945"/>
              <a:gd name="connsiteX14" fmla="*/ 585400 w 883404"/>
              <a:gd name="connsiteY14" fmla="*/ 51185 h 460945"/>
              <a:gd name="connsiteX15" fmla="*/ 585400 w 883404"/>
              <a:gd name="connsiteY15" fmla="*/ 31238 h 460945"/>
              <a:gd name="connsiteX16" fmla="*/ 565616 w 883404"/>
              <a:gd name="connsiteY16" fmla="*/ 10413 h 460945"/>
              <a:gd name="connsiteX17" fmla="*/ 235873 w 883404"/>
              <a:gd name="connsiteY17" fmla="*/ 10413 h 460945"/>
              <a:gd name="connsiteX18" fmla="*/ 225460 w 883404"/>
              <a:gd name="connsiteY18" fmla="*/ 0 h 460945"/>
              <a:gd name="connsiteX19" fmla="*/ 191792 w 883404"/>
              <a:gd name="connsiteY19" fmla="*/ 0 h 460945"/>
              <a:gd name="connsiteX0" fmla="*/ 191792 w 883404"/>
              <a:gd name="connsiteY0" fmla="*/ 0 h 460945"/>
              <a:gd name="connsiteX1" fmla="*/ 225460 w 883404"/>
              <a:gd name="connsiteY1" fmla="*/ 0 h 460945"/>
              <a:gd name="connsiteX2" fmla="*/ 235873 w 883404"/>
              <a:gd name="connsiteY2" fmla="*/ 10413 h 460945"/>
              <a:gd name="connsiteX3" fmla="*/ 565616 w 883404"/>
              <a:gd name="connsiteY3" fmla="*/ 10413 h 460945"/>
              <a:gd name="connsiteX4" fmla="*/ 585400 w 883404"/>
              <a:gd name="connsiteY4" fmla="*/ 31238 h 460945"/>
              <a:gd name="connsiteX5" fmla="*/ 585400 w 883404"/>
              <a:gd name="connsiteY5" fmla="*/ 51185 h 460945"/>
              <a:gd name="connsiteX6" fmla="*/ 648225 w 883404"/>
              <a:gd name="connsiteY6" fmla="*/ 51185 h 460945"/>
              <a:gd name="connsiteX7" fmla="*/ 668357 w 883404"/>
              <a:gd name="connsiteY7" fmla="*/ 31238 h 460945"/>
              <a:gd name="connsiteX8" fmla="*/ 691612 w 883404"/>
              <a:gd name="connsiteY8" fmla="*/ 31238 h 460945"/>
              <a:gd name="connsiteX9" fmla="*/ 691612 w 883404"/>
              <a:gd name="connsiteY9" fmla="*/ 215200 h 460945"/>
              <a:gd name="connsiteX10" fmla="*/ 668357 w 883404"/>
              <a:gd name="connsiteY10" fmla="*/ 215200 h 460945"/>
              <a:gd name="connsiteX11" fmla="*/ 639200 w 883404"/>
              <a:gd name="connsiteY11" fmla="*/ 186553 h 460945"/>
              <a:gd name="connsiteX12" fmla="*/ 585400 w 883404"/>
              <a:gd name="connsiteY12" fmla="*/ 186553 h 460945"/>
              <a:gd name="connsiteX13" fmla="*/ 585400 w 883404"/>
              <a:gd name="connsiteY13" fmla="*/ 238618 h 460945"/>
              <a:gd name="connsiteX14" fmla="*/ 245592 w 883404"/>
              <a:gd name="connsiteY14" fmla="*/ 238618 h 460945"/>
              <a:gd name="connsiteX15" fmla="*/ 245592 w 883404"/>
              <a:gd name="connsiteY15" fmla="*/ 87630 h 460945"/>
              <a:gd name="connsiteX16" fmla="*/ 235873 w 883404"/>
              <a:gd name="connsiteY16" fmla="*/ 87630 h 460945"/>
              <a:gd name="connsiteX17" fmla="*/ 225460 w 883404"/>
              <a:gd name="connsiteY17" fmla="*/ 98922 h 460945"/>
              <a:gd name="connsiteX18" fmla="*/ 191792 w 883404"/>
              <a:gd name="connsiteY18" fmla="*/ 98922 h 460945"/>
              <a:gd name="connsiteX19" fmla="*/ 191792 w 883404"/>
              <a:gd name="connsiteY19" fmla="*/ 0 h 460945"/>
              <a:gd name="connsiteX0" fmla="*/ 375834 w 883404"/>
              <a:gd name="connsiteY0" fmla="*/ 38616 h 460945"/>
              <a:gd name="connsiteX1" fmla="*/ 523068 w 883404"/>
              <a:gd name="connsiteY1" fmla="*/ 108359 h 460945"/>
              <a:gd name="connsiteX2" fmla="*/ 883404 w 883404"/>
              <a:gd name="connsiteY2" fmla="*/ 460945 h 460945"/>
              <a:gd name="connsiteX3" fmla="*/ 298342 w 883404"/>
              <a:gd name="connsiteY3" fmla="*/ 205223 h 460945"/>
              <a:gd name="connsiteX4" fmla="*/ 375834 w 883404"/>
              <a:gd name="connsiteY4" fmla="*/ 38616 h 460945"/>
              <a:gd name="connsiteX0" fmla="*/ 122048 w 691612"/>
              <a:gd name="connsiteY0" fmla="*/ 46365 h 460945"/>
              <a:gd name="connsiteX1" fmla="*/ 362273 w 691612"/>
              <a:gd name="connsiteY1" fmla="*/ 100610 h 460945"/>
              <a:gd name="connsiteX2" fmla="*/ 691612 w 691612"/>
              <a:gd name="connsiteY2" fmla="*/ 460945 h 460945"/>
              <a:gd name="connsiteX3" fmla="*/ 195665 w 691612"/>
              <a:gd name="connsiteY3" fmla="*/ 220721 h 460945"/>
              <a:gd name="connsiteX4" fmla="*/ 122048 w 691612"/>
              <a:gd name="connsiteY4" fmla="*/ 46365 h 460945"/>
              <a:gd name="connsiteX5" fmla="*/ 0 w 691612"/>
              <a:gd name="connsiteY5" fmla="*/ 0 h 460945"/>
              <a:gd name="connsiteX6" fmla="*/ 0 w 691612"/>
              <a:gd name="connsiteY6" fmla="*/ 98922 h 460945"/>
              <a:gd name="connsiteX7" fmla="*/ 33668 w 691612"/>
              <a:gd name="connsiteY7" fmla="*/ 98922 h 460945"/>
              <a:gd name="connsiteX8" fmla="*/ 44081 w 691612"/>
              <a:gd name="connsiteY8" fmla="*/ 87630 h 460945"/>
              <a:gd name="connsiteX9" fmla="*/ 53800 w 691612"/>
              <a:gd name="connsiteY9" fmla="*/ 87630 h 460945"/>
              <a:gd name="connsiteX10" fmla="*/ 53800 w 691612"/>
              <a:gd name="connsiteY10" fmla="*/ 238618 h 460945"/>
              <a:gd name="connsiteX11" fmla="*/ 393608 w 691612"/>
              <a:gd name="connsiteY11" fmla="*/ 238618 h 460945"/>
              <a:gd name="connsiteX12" fmla="*/ 393608 w 691612"/>
              <a:gd name="connsiteY12" fmla="*/ 186553 h 460945"/>
              <a:gd name="connsiteX13" fmla="*/ 447408 w 691612"/>
              <a:gd name="connsiteY13" fmla="*/ 186553 h 460945"/>
              <a:gd name="connsiteX14" fmla="*/ 476565 w 691612"/>
              <a:gd name="connsiteY14" fmla="*/ 215200 h 460945"/>
              <a:gd name="connsiteX15" fmla="*/ 499820 w 691612"/>
              <a:gd name="connsiteY15" fmla="*/ 215200 h 460945"/>
              <a:gd name="connsiteX16" fmla="*/ 499820 w 691612"/>
              <a:gd name="connsiteY16" fmla="*/ 31238 h 460945"/>
              <a:gd name="connsiteX17" fmla="*/ 476565 w 691612"/>
              <a:gd name="connsiteY17" fmla="*/ 31238 h 460945"/>
              <a:gd name="connsiteX18" fmla="*/ 456433 w 691612"/>
              <a:gd name="connsiteY18" fmla="*/ 51185 h 460945"/>
              <a:gd name="connsiteX19" fmla="*/ 393608 w 691612"/>
              <a:gd name="connsiteY19" fmla="*/ 51185 h 460945"/>
              <a:gd name="connsiteX20" fmla="*/ 393608 w 691612"/>
              <a:gd name="connsiteY20" fmla="*/ 31238 h 460945"/>
              <a:gd name="connsiteX21" fmla="*/ 373824 w 691612"/>
              <a:gd name="connsiteY21" fmla="*/ 10413 h 460945"/>
              <a:gd name="connsiteX22" fmla="*/ 44081 w 691612"/>
              <a:gd name="connsiteY22" fmla="*/ 10413 h 460945"/>
              <a:gd name="connsiteX23" fmla="*/ 33668 w 691612"/>
              <a:gd name="connsiteY23" fmla="*/ 0 h 460945"/>
              <a:gd name="connsiteX24" fmla="*/ 0 w 691612"/>
              <a:gd name="connsiteY24" fmla="*/ 0 h 460945"/>
              <a:gd name="connsiteX0" fmla="*/ 0 w 691612"/>
              <a:gd name="connsiteY0" fmla="*/ 0 h 460945"/>
              <a:gd name="connsiteX1" fmla="*/ 0 w 691612"/>
              <a:gd name="connsiteY1" fmla="*/ 98922 h 460945"/>
              <a:gd name="connsiteX2" fmla="*/ 33668 w 691612"/>
              <a:gd name="connsiteY2" fmla="*/ 98922 h 460945"/>
              <a:gd name="connsiteX3" fmla="*/ 44081 w 691612"/>
              <a:gd name="connsiteY3" fmla="*/ 87630 h 460945"/>
              <a:gd name="connsiteX4" fmla="*/ 53800 w 691612"/>
              <a:gd name="connsiteY4" fmla="*/ 87630 h 460945"/>
              <a:gd name="connsiteX5" fmla="*/ 53800 w 691612"/>
              <a:gd name="connsiteY5" fmla="*/ 238618 h 460945"/>
              <a:gd name="connsiteX6" fmla="*/ 393608 w 691612"/>
              <a:gd name="connsiteY6" fmla="*/ 238618 h 460945"/>
              <a:gd name="connsiteX7" fmla="*/ 393608 w 691612"/>
              <a:gd name="connsiteY7" fmla="*/ 186553 h 460945"/>
              <a:gd name="connsiteX8" fmla="*/ 447408 w 691612"/>
              <a:gd name="connsiteY8" fmla="*/ 186553 h 460945"/>
              <a:gd name="connsiteX9" fmla="*/ 476565 w 691612"/>
              <a:gd name="connsiteY9" fmla="*/ 215200 h 460945"/>
              <a:gd name="connsiteX10" fmla="*/ 499820 w 691612"/>
              <a:gd name="connsiteY10" fmla="*/ 215200 h 460945"/>
              <a:gd name="connsiteX11" fmla="*/ 499820 w 691612"/>
              <a:gd name="connsiteY11" fmla="*/ 31238 h 460945"/>
              <a:gd name="connsiteX12" fmla="*/ 476565 w 691612"/>
              <a:gd name="connsiteY12" fmla="*/ 31238 h 460945"/>
              <a:gd name="connsiteX13" fmla="*/ 456433 w 691612"/>
              <a:gd name="connsiteY13" fmla="*/ 51185 h 460945"/>
              <a:gd name="connsiteX14" fmla="*/ 393608 w 691612"/>
              <a:gd name="connsiteY14" fmla="*/ 51185 h 460945"/>
              <a:gd name="connsiteX15" fmla="*/ 393608 w 691612"/>
              <a:gd name="connsiteY15" fmla="*/ 31238 h 460945"/>
              <a:gd name="connsiteX16" fmla="*/ 373824 w 691612"/>
              <a:gd name="connsiteY16" fmla="*/ 10413 h 460945"/>
              <a:gd name="connsiteX17" fmla="*/ 44081 w 691612"/>
              <a:gd name="connsiteY17" fmla="*/ 10413 h 460945"/>
              <a:gd name="connsiteX18" fmla="*/ 33668 w 691612"/>
              <a:gd name="connsiteY18" fmla="*/ 0 h 460945"/>
              <a:gd name="connsiteX19" fmla="*/ 0 w 691612"/>
              <a:gd name="connsiteY19" fmla="*/ 0 h 460945"/>
              <a:gd name="connsiteX0" fmla="*/ 0 w 691612"/>
              <a:gd name="connsiteY0" fmla="*/ 0 h 460945"/>
              <a:gd name="connsiteX1" fmla="*/ 33668 w 691612"/>
              <a:gd name="connsiteY1" fmla="*/ 0 h 460945"/>
              <a:gd name="connsiteX2" fmla="*/ 44081 w 691612"/>
              <a:gd name="connsiteY2" fmla="*/ 10413 h 460945"/>
              <a:gd name="connsiteX3" fmla="*/ 373824 w 691612"/>
              <a:gd name="connsiteY3" fmla="*/ 10413 h 460945"/>
              <a:gd name="connsiteX4" fmla="*/ 393608 w 691612"/>
              <a:gd name="connsiteY4" fmla="*/ 31238 h 460945"/>
              <a:gd name="connsiteX5" fmla="*/ 393608 w 691612"/>
              <a:gd name="connsiteY5" fmla="*/ 51185 h 460945"/>
              <a:gd name="connsiteX6" fmla="*/ 456433 w 691612"/>
              <a:gd name="connsiteY6" fmla="*/ 51185 h 460945"/>
              <a:gd name="connsiteX7" fmla="*/ 476565 w 691612"/>
              <a:gd name="connsiteY7" fmla="*/ 31238 h 460945"/>
              <a:gd name="connsiteX8" fmla="*/ 499820 w 691612"/>
              <a:gd name="connsiteY8" fmla="*/ 31238 h 460945"/>
              <a:gd name="connsiteX9" fmla="*/ 499820 w 691612"/>
              <a:gd name="connsiteY9" fmla="*/ 215200 h 460945"/>
              <a:gd name="connsiteX10" fmla="*/ 476565 w 691612"/>
              <a:gd name="connsiteY10" fmla="*/ 215200 h 460945"/>
              <a:gd name="connsiteX11" fmla="*/ 447408 w 691612"/>
              <a:gd name="connsiteY11" fmla="*/ 186553 h 460945"/>
              <a:gd name="connsiteX12" fmla="*/ 393608 w 691612"/>
              <a:gd name="connsiteY12" fmla="*/ 186553 h 460945"/>
              <a:gd name="connsiteX13" fmla="*/ 393608 w 691612"/>
              <a:gd name="connsiteY13" fmla="*/ 238618 h 460945"/>
              <a:gd name="connsiteX14" fmla="*/ 53800 w 691612"/>
              <a:gd name="connsiteY14" fmla="*/ 238618 h 460945"/>
              <a:gd name="connsiteX15" fmla="*/ 53800 w 691612"/>
              <a:gd name="connsiteY15" fmla="*/ 87630 h 460945"/>
              <a:gd name="connsiteX16" fmla="*/ 44081 w 691612"/>
              <a:gd name="connsiteY16" fmla="*/ 87630 h 460945"/>
              <a:gd name="connsiteX17" fmla="*/ 33668 w 691612"/>
              <a:gd name="connsiteY17" fmla="*/ 98922 h 460945"/>
              <a:gd name="connsiteX18" fmla="*/ 0 w 691612"/>
              <a:gd name="connsiteY18" fmla="*/ 98922 h 460945"/>
              <a:gd name="connsiteX19" fmla="*/ 0 w 691612"/>
              <a:gd name="connsiteY19" fmla="*/ 0 h 460945"/>
              <a:gd name="connsiteX0" fmla="*/ 184042 w 691612"/>
              <a:gd name="connsiteY0" fmla="*/ 38616 h 460945"/>
              <a:gd name="connsiteX1" fmla="*/ 331276 w 691612"/>
              <a:gd name="connsiteY1" fmla="*/ 108359 h 460945"/>
              <a:gd name="connsiteX2" fmla="*/ 691612 w 691612"/>
              <a:gd name="connsiteY2" fmla="*/ 460945 h 460945"/>
              <a:gd name="connsiteX3" fmla="*/ 106550 w 691612"/>
              <a:gd name="connsiteY3" fmla="*/ 205223 h 460945"/>
              <a:gd name="connsiteX4" fmla="*/ 184042 w 691612"/>
              <a:gd name="connsiteY4" fmla="*/ 38616 h 460945"/>
              <a:gd name="connsiteX0" fmla="*/ 122048 w 691612"/>
              <a:gd name="connsiteY0" fmla="*/ 46365 h 460945"/>
              <a:gd name="connsiteX1" fmla="*/ 362273 w 691612"/>
              <a:gd name="connsiteY1" fmla="*/ 100610 h 460945"/>
              <a:gd name="connsiteX2" fmla="*/ 691612 w 691612"/>
              <a:gd name="connsiteY2" fmla="*/ 460945 h 460945"/>
              <a:gd name="connsiteX3" fmla="*/ 164669 w 691612"/>
              <a:gd name="connsiteY3" fmla="*/ 201348 h 460945"/>
              <a:gd name="connsiteX4" fmla="*/ 122048 w 691612"/>
              <a:gd name="connsiteY4" fmla="*/ 46365 h 460945"/>
              <a:gd name="connsiteX5" fmla="*/ 0 w 691612"/>
              <a:gd name="connsiteY5" fmla="*/ 0 h 460945"/>
              <a:gd name="connsiteX6" fmla="*/ 0 w 691612"/>
              <a:gd name="connsiteY6" fmla="*/ 98922 h 460945"/>
              <a:gd name="connsiteX7" fmla="*/ 33668 w 691612"/>
              <a:gd name="connsiteY7" fmla="*/ 98922 h 460945"/>
              <a:gd name="connsiteX8" fmla="*/ 44081 w 691612"/>
              <a:gd name="connsiteY8" fmla="*/ 87630 h 460945"/>
              <a:gd name="connsiteX9" fmla="*/ 53800 w 691612"/>
              <a:gd name="connsiteY9" fmla="*/ 87630 h 460945"/>
              <a:gd name="connsiteX10" fmla="*/ 53800 w 691612"/>
              <a:gd name="connsiteY10" fmla="*/ 238618 h 460945"/>
              <a:gd name="connsiteX11" fmla="*/ 393608 w 691612"/>
              <a:gd name="connsiteY11" fmla="*/ 238618 h 460945"/>
              <a:gd name="connsiteX12" fmla="*/ 393608 w 691612"/>
              <a:gd name="connsiteY12" fmla="*/ 186553 h 460945"/>
              <a:gd name="connsiteX13" fmla="*/ 447408 w 691612"/>
              <a:gd name="connsiteY13" fmla="*/ 186553 h 460945"/>
              <a:gd name="connsiteX14" fmla="*/ 476565 w 691612"/>
              <a:gd name="connsiteY14" fmla="*/ 215200 h 460945"/>
              <a:gd name="connsiteX15" fmla="*/ 499820 w 691612"/>
              <a:gd name="connsiteY15" fmla="*/ 215200 h 460945"/>
              <a:gd name="connsiteX16" fmla="*/ 499820 w 691612"/>
              <a:gd name="connsiteY16" fmla="*/ 31238 h 460945"/>
              <a:gd name="connsiteX17" fmla="*/ 476565 w 691612"/>
              <a:gd name="connsiteY17" fmla="*/ 31238 h 460945"/>
              <a:gd name="connsiteX18" fmla="*/ 456433 w 691612"/>
              <a:gd name="connsiteY18" fmla="*/ 51185 h 460945"/>
              <a:gd name="connsiteX19" fmla="*/ 393608 w 691612"/>
              <a:gd name="connsiteY19" fmla="*/ 51185 h 460945"/>
              <a:gd name="connsiteX20" fmla="*/ 393608 w 691612"/>
              <a:gd name="connsiteY20" fmla="*/ 31238 h 460945"/>
              <a:gd name="connsiteX21" fmla="*/ 373824 w 691612"/>
              <a:gd name="connsiteY21" fmla="*/ 10413 h 460945"/>
              <a:gd name="connsiteX22" fmla="*/ 44081 w 691612"/>
              <a:gd name="connsiteY22" fmla="*/ 10413 h 460945"/>
              <a:gd name="connsiteX23" fmla="*/ 33668 w 691612"/>
              <a:gd name="connsiteY23" fmla="*/ 0 h 460945"/>
              <a:gd name="connsiteX24" fmla="*/ 0 w 691612"/>
              <a:gd name="connsiteY24" fmla="*/ 0 h 460945"/>
              <a:gd name="connsiteX0" fmla="*/ 0 w 691612"/>
              <a:gd name="connsiteY0" fmla="*/ 0 h 460945"/>
              <a:gd name="connsiteX1" fmla="*/ 0 w 691612"/>
              <a:gd name="connsiteY1" fmla="*/ 98922 h 460945"/>
              <a:gd name="connsiteX2" fmla="*/ 33668 w 691612"/>
              <a:gd name="connsiteY2" fmla="*/ 98922 h 460945"/>
              <a:gd name="connsiteX3" fmla="*/ 44081 w 691612"/>
              <a:gd name="connsiteY3" fmla="*/ 87630 h 460945"/>
              <a:gd name="connsiteX4" fmla="*/ 53800 w 691612"/>
              <a:gd name="connsiteY4" fmla="*/ 87630 h 460945"/>
              <a:gd name="connsiteX5" fmla="*/ 53800 w 691612"/>
              <a:gd name="connsiteY5" fmla="*/ 238618 h 460945"/>
              <a:gd name="connsiteX6" fmla="*/ 393608 w 691612"/>
              <a:gd name="connsiteY6" fmla="*/ 238618 h 460945"/>
              <a:gd name="connsiteX7" fmla="*/ 393608 w 691612"/>
              <a:gd name="connsiteY7" fmla="*/ 186553 h 460945"/>
              <a:gd name="connsiteX8" fmla="*/ 447408 w 691612"/>
              <a:gd name="connsiteY8" fmla="*/ 186553 h 460945"/>
              <a:gd name="connsiteX9" fmla="*/ 476565 w 691612"/>
              <a:gd name="connsiteY9" fmla="*/ 215200 h 460945"/>
              <a:gd name="connsiteX10" fmla="*/ 499820 w 691612"/>
              <a:gd name="connsiteY10" fmla="*/ 215200 h 460945"/>
              <a:gd name="connsiteX11" fmla="*/ 499820 w 691612"/>
              <a:gd name="connsiteY11" fmla="*/ 31238 h 460945"/>
              <a:gd name="connsiteX12" fmla="*/ 476565 w 691612"/>
              <a:gd name="connsiteY12" fmla="*/ 31238 h 460945"/>
              <a:gd name="connsiteX13" fmla="*/ 456433 w 691612"/>
              <a:gd name="connsiteY13" fmla="*/ 51185 h 460945"/>
              <a:gd name="connsiteX14" fmla="*/ 393608 w 691612"/>
              <a:gd name="connsiteY14" fmla="*/ 51185 h 460945"/>
              <a:gd name="connsiteX15" fmla="*/ 393608 w 691612"/>
              <a:gd name="connsiteY15" fmla="*/ 31238 h 460945"/>
              <a:gd name="connsiteX16" fmla="*/ 373824 w 691612"/>
              <a:gd name="connsiteY16" fmla="*/ 10413 h 460945"/>
              <a:gd name="connsiteX17" fmla="*/ 44081 w 691612"/>
              <a:gd name="connsiteY17" fmla="*/ 10413 h 460945"/>
              <a:gd name="connsiteX18" fmla="*/ 33668 w 691612"/>
              <a:gd name="connsiteY18" fmla="*/ 0 h 460945"/>
              <a:gd name="connsiteX19" fmla="*/ 0 w 691612"/>
              <a:gd name="connsiteY19" fmla="*/ 0 h 460945"/>
              <a:gd name="connsiteX0" fmla="*/ 0 w 691612"/>
              <a:gd name="connsiteY0" fmla="*/ 0 h 460945"/>
              <a:gd name="connsiteX1" fmla="*/ 33668 w 691612"/>
              <a:gd name="connsiteY1" fmla="*/ 0 h 460945"/>
              <a:gd name="connsiteX2" fmla="*/ 44081 w 691612"/>
              <a:gd name="connsiteY2" fmla="*/ 10413 h 460945"/>
              <a:gd name="connsiteX3" fmla="*/ 373824 w 691612"/>
              <a:gd name="connsiteY3" fmla="*/ 10413 h 460945"/>
              <a:gd name="connsiteX4" fmla="*/ 393608 w 691612"/>
              <a:gd name="connsiteY4" fmla="*/ 31238 h 460945"/>
              <a:gd name="connsiteX5" fmla="*/ 393608 w 691612"/>
              <a:gd name="connsiteY5" fmla="*/ 51185 h 460945"/>
              <a:gd name="connsiteX6" fmla="*/ 456433 w 691612"/>
              <a:gd name="connsiteY6" fmla="*/ 51185 h 460945"/>
              <a:gd name="connsiteX7" fmla="*/ 476565 w 691612"/>
              <a:gd name="connsiteY7" fmla="*/ 31238 h 460945"/>
              <a:gd name="connsiteX8" fmla="*/ 499820 w 691612"/>
              <a:gd name="connsiteY8" fmla="*/ 31238 h 460945"/>
              <a:gd name="connsiteX9" fmla="*/ 499820 w 691612"/>
              <a:gd name="connsiteY9" fmla="*/ 215200 h 460945"/>
              <a:gd name="connsiteX10" fmla="*/ 476565 w 691612"/>
              <a:gd name="connsiteY10" fmla="*/ 215200 h 460945"/>
              <a:gd name="connsiteX11" fmla="*/ 447408 w 691612"/>
              <a:gd name="connsiteY11" fmla="*/ 186553 h 460945"/>
              <a:gd name="connsiteX12" fmla="*/ 393608 w 691612"/>
              <a:gd name="connsiteY12" fmla="*/ 186553 h 460945"/>
              <a:gd name="connsiteX13" fmla="*/ 393608 w 691612"/>
              <a:gd name="connsiteY13" fmla="*/ 238618 h 460945"/>
              <a:gd name="connsiteX14" fmla="*/ 53800 w 691612"/>
              <a:gd name="connsiteY14" fmla="*/ 238618 h 460945"/>
              <a:gd name="connsiteX15" fmla="*/ 53800 w 691612"/>
              <a:gd name="connsiteY15" fmla="*/ 87630 h 460945"/>
              <a:gd name="connsiteX16" fmla="*/ 44081 w 691612"/>
              <a:gd name="connsiteY16" fmla="*/ 87630 h 460945"/>
              <a:gd name="connsiteX17" fmla="*/ 33668 w 691612"/>
              <a:gd name="connsiteY17" fmla="*/ 98922 h 460945"/>
              <a:gd name="connsiteX18" fmla="*/ 0 w 691612"/>
              <a:gd name="connsiteY18" fmla="*/ 98922 h 460945"/>
              <a:gd name="connsiteX19" fmla="*/ 0 w 691612"/>
              <a:gd name="connsiteY19" fmla="*/ 0 h 460945"/>
              <a:gd name="connsiteX0" fmla="*/ 184042 w 691612"/>
              <a:gd name="connsiteY0" fmla="*/ 38616 h 460945"/>
              <a:gd name="connsiteX1" fmla="*/ 331276 w 691612"/>
              <a:gd name="connsiteY1" fmla="*/ 108359 h 460945"/>
              <a:gd name="connsiteX2" fmla="*/ 691612 w 691612"/>
              <a:gd name="connsiteY2" fmla="*/ 460945 h 460945"/>
              <a:gd name="connsiteX3" fmla="*/ 106550 w 691612"/>
              <a:gd name="connsiteY3" fmla="*/ 205223 h 460945"/>
              <a:gd name="connsiteX4" fmla="*/ 184042 w 691612"/>
              <a:gd name="connsiteY4" fmla="*/ 38616 h 460945"/>
              <a:gd name="connsiteX0" fmla="*/ 122048 w 691612"/>
              <a:gd name="connsiteY0" fmla="*/ 46365 h 460945"/>
              <a:gd name="connsiteX1" fmla="*/ 362273 w 691612"/>
              <a:gd name="connsiteY1" fmla="*/ 100610 h 460945"/>
              <a:gd name="connsiteX2" fmla="*/ 691612 w 691612"/>
              <a:gd name="connsiteY2" fmla="*/ 460945 h 460945"/>
              <a:gd name="connsiteX3" fmla="*/ 164669 w 691612"/>
              <a:gd name="connsiteY3" fmla="*/ 201348 h 460945"/>
              <a:gd name="connsiteX4" fmla="*/ 122048 w 691612"/>
              <a:gd name="connsiteY4" fmla="*/ 46365 h 460945"/>
              <a:gd name="connsiteX5" fmla="*/ 0 w 691612"/>
              <a:gd name="connsiteY5" fmla="*/ 0 h 460945"/>
              <a:gd name="connsiteX6" fmla="*/ 0 w 691612"/>
              <a:gd name="connsiteY6" fmla="*/ 98922 h 460945"/>
              <a:gd name="connsiteX7" fmla="*/ 33668 w 691612"/>
              <a:gd name="connsiteY7" fmla="*/ 98922 h 460945"/>
              <a:gd name="connsiteX8" fmla="*/ 44081 w 691612"/>
              <a:gd name="connsiteY8" fmla="*/ 87630 h 460945"/>
              <a:gd name="connsiteX9" fmla="*/ 53800 w 691612"/>
              <a:gd name="connsiteY9" fmla="*/ 87630 h 460945"/>
              <a:gd name="connsiteX10" fmla="*/ 53800 w 691612"/>
              <a:gd name="connsiteY10" fmla="*/ 238618 h 460945"/>
              <a:gd name="connsiteX11" fmla="*/ 393608 w 691612"/>
              <a:gd name="connsiteY11" fmla="*/ 238618 h 460945"/>
              <a:gd name="connsiteX12" fmla="*/ 393608 w 691612"/>
              <a:gd name="connsiteY12" fmla="*/ 186553 h 460945"/>
              <a:gd name="connsiteX13" fmla="*/ 447408 w 691612"/>
              <a:gd name="connsiteY13" fmla="*/ 186553 h 460945"/>
              <a:gd name="connsiteX14" fmla="*/ 476565 w 691612"/>
              <a:gd name="connsiteY14" fmla="*/ 215200 h 460945"/>
              <a:gd name="connsiteX15" fmla="*/ 499820 w 691612"/>
              <a:gd name="connsiteY15" fmla="*/ 215200 h 460945"/>
              <a:gd name="connsiteX16" fmla="*/ 499820 w 691612"/>
              <a:gd name="connsiteY16" fmla="*/ 31238 h 460945"/>
              <a:gd name="connsiteX17" fmla="*/ 476565 w 691612"/>
              <a:gd name="connsiteY17" fmla="*/ 31238 h 460945"/>
              <a:gd name="connsiteX18" fmla="*/ 456433 w 691612"/>
              <a:gd name="connsiteY18" fmla="*/ 51185 h 460945"/>
              <a:gd name="connsiteX19" fmla="*/ 393608 w 691612"/>
              <a:gd name="connsiteY19" fmla="*/ 51185 h 460945"/>
              <a:gd name="connsiteX20" fmla="*/ 393608 w 691612"/>
              <a:gd name="connsiteY20" fmla="*/ 31238 h 460945"/>
              <a:gd name="connsiteX21" fmla="*/ 373824 w 691612"/>
              <a:gd name="connsiteY21" fmla="*/ 10413 h 460945"/>
              <a:gd name="connsiteX22" fmla="*/ 44081 w 691612"/>
              <a:gd name="connsiteY22" fmla="*/ 10413 h 460945"/>
              <a:gd name="connsiteX23" fmla="*/ 33668 w 691612"/>
              <a:gd name="connsiteY23" fmla="*/ 0 h 460945"/>
              <a:gd name="connsiteX24" fmla="*/ 0 w 691612"/>
              <a:gd name="connsiteY24" fmla="*/ 0 h 460945"/>
              <a:gd name="connsiteX0" fmla="*/ 0 w 691612"/>
              <a:gd name="connsiteY0" fmla="*/ 0 h 460945"/>
              <a:gd name="connsiteX1" fmla="*/ 0 w 691612"/>
              <a:gd name="connsiteY1" fmla="*/ 98922 h 460945"/>
              <a:gd name="connsiteX2" fmla="*/ 33668 w 691612"/>
              <a:gd name="connsiteY2" fmla="*/ 98922 h 460945"/>
              <a:gd name="connsiteX3" fmla="*/ 44081 w 691612"/>
              <a:gd name="connsiteY3" fmla="*/ 87630 h 460945"/>
              <a:gd name="connsiteX4" fmla="*/ 53800 w 691612"/>
              <a:gd name="connsiteY4" fmla="*/ 87630 h 460945"/>
              <a:gd name="connsiteX5" fmla="*/ 53800 w 691612"/>
              <a:gd name="connsiteY5" fmla="*/ 238618 h 460945"/>
              <a:gd name="connsiteX6" fmla="*/ 393608 w 691612"/>
              <a:gd name="connsiteY6" fmla="*/ 238618 h 460945"/>
              <a:gd name="connsiteX7" fmla="*/ 393608 w 691612"/>
              <a:gd name="connsiteY7" fmla="*/ 186553 h 460945"/>
              <a:gd name="connsiteX8" fmla="*/ 447408 w 691612"/>
              <a:gd name="connsiteY8" fmla="*/ 186553 h 460945"/>
              <a:gd name="connsiteX9" fmla="*/ 476565 w 691612"/>
              <a:gd name="connsiteY9" fmla="*/ 215200 h 460945"/>
              <a:gd name="connsiteX10" fmla="*/ 499820 w 691612"/>
              <a:gd name="connsiteY10" fmla="*/ 215200 h 460945"/>
              <a:gd name="connsiteX11" fmla="*/ 499820 w 691612"/>
              <a:gd name="connsiteY11" fmla="*/ 31238 h 460945"/>
              <a:gd name="connsiteX12" fmla="*/ 476565 w 691612"/>
              <a:gd name="connsiteY12" fmla="*/ 31238 h 460945"/>
              <a:gd name="connsiteX13" fmla="*/ 456433 w 691612"/>
              <a:gd name="connsiteY13" fmla="*/ 51185 h 460945"/>
              <a:gd name="connsiteX14" fmla="*/ 393608 w 691612"/>
              <a:gd name="connsiteY14" fmla="*/ 51185 h 460945"/>
              <a:gd name="connsiteX15" fmla="*/ 393608 w 691612"/>
              <a:gd name="connsiteY15" fmla="*/ 31238 h 460945"/>
              <a:gd name="connsiteX16" fmla="*/ 373824 w 691612"/>
              <a:gd name="connsiteY16" fmla="*/ 10413 h 460945"/>
              <a:gd name="connsiteX17" fmla="*/ 44081 w 691612"/>
              <a:gd name="connsiteY17" fmla="*/ 10413 h 460945"/>
              <a:gd name="connsiteX18" fmla="*/ 33668 w 691612"/>
              <a:gd name="connsiteY18" fmla="*/ 0 h 460945"/>
              <a:gd name="connsiteX19" fmla="*/ 0 w 691612"/>
              <a:gd name="connsiteY19" fmla="*/ 0 h 460945"/>
              <a:gd name="connsiteX0" fmla="*/ 0 w 691612"/>
              <a:gd name="connsiteY0" fmla="*/ 0 h 460945"/>
              <a:gd name="connsiteX1" fmla="*/ 33668 w 691612"/>
              <a:gd name="connsiteY1" fmla="*/ 0 h 460945"/>
              <a:gd name="connsiteX2" fmla="*/ 44081 w 691612"/>
              <a:gd name="connsiteY2" fmla="*/ 10413 h 460945"/>
              <a:gd name="connsiteX3" fmla="*/ 373824 w 691612"/>
              <a:gd name="connsiteY3" fmla="*/ 10413 h 460945"/>
              <a:gd name="connsiteX4" fmla="*/ 393608 w 691612"/>
              <a:gd name="connsiteY4" fmla="*/ 31238 h 460945"/>
              <a:gd name="connsiteX5" fmla="*/ 393608 w 691612"/>
              <a:gd name="connsiteY5" fmla="*/ 51185 h 460945"/>
              <a:gd name="connsiteX6" fmla="*/ 456433 w 691612"/>
              <a:gd name="connsiteY6" fmla="*/ 51185 h 460945"/>
              <a:gd name="connsiteX7" fmla="*/ 476565 w 691612"/>
              <a:gd name="connsiteY7" fmla="*/ 31238 h 460945"/>
              <a:gd name="connsiteX8" fmla="*/ 499820 w 691612"/>
              <a:gd name="connsiteY8" fmla="*/ 31238 h 460945"/>
              <a:gd name="connsiteX9" fmla="*/ 499820 w 691612"/>
              <a:gd name="connsiteY9" fmla="*/ 215200 h 460945"/>
              <a:gd name="connsiteX10" fmla="*/ 476565 w 691612"/>
              <a:gd name="connsiteY10" fmla="*/ 215200 h 460945"/>
              <a:gd name="connsiteX11" fmla="*/ 447408 w 691612"/>
              <a:gd name="connsiteY11" fmla="*/ 186553 h 460945"/>
              <a:gd name="connsiteX12" fmla="*/ 393608 w 691612"/>
              <a:gd name="connsiteY12" fmla="*/ 186553 h 460945"/>
              <a:gd name="connsiteX13" fmla="*/ 393608 w 691612"/>
              <a:gd name="connsiteY13" fmla="*/ 238618 h 460945"/>
              <a:gd name="connsiteX14" fmla="*/ 53800 w 691612"/>
              <a:gd name="connsiteY14" fmla="*/ 238618 h 460945"/>
              <a:gd name="connsiteX15" fmla="*/ 53800 w 691612"/>
              <a:gd name="connsiteY15" fmla="*/ 87630 h 460945"/>
              <a:gd name="connsiteX16" fmla="*/ 44081 w 691612"/>
              <a:gd name="connsiteY16" fmla="*/ 87630 h 460945"/>
              <a:gd name="connsiteX17" fmla="*/ 33668 w 691612"/>
              <a:gd name="connsiteY17" fmla="*/ 98922 h 460945"/>
              <a:gd name="connsiteX18" fmla="*/ 0 w 691612"/>
              <a:gd name="connsiteY18" fmla="*/ 98922 h 460945"/>
              <a:gd name="connsiteX19" fmla="*/ 0 w 691612"/>
              <a:gd name="connsiteY19" fmla="*/ 0 h 460945"/>
              <a:gd name="connsiteX0" fmla="*/ 184042 w 691612"/>
              <a:gd name="connsiteY0" fmla="*/ 38616 h 460945"/>
              <a:gd name="connsiteX1" fmla="*/ 331276 w 691612"/>
              <a:gd name="connsiteY1" fmla="*/ 108359 h 460945"/>
              <a:gd name="connsiteX2" fmla="*/ 342901 w 691612"/>
              <a:gd name="connsiteY2" fmla="*/ 220721 h 460945"/>
              <a:gd name="connsiteX3" fmla="*/ 106550 w 691612"/>
              <a:gd name="connsiteY3" fmla="*/ 205223 h 460945"/>
              <a:gd name="connsiteX4" fmla="*/ 184042 w 691612"/>
              <a:gd name="connsiteY4" fmla="*/ 38616 h 460945"/>
              <a:gd name="connsiteX0" fmla="*/ 122048 w 499820"/>
              <a:gd name="connsiteY0" fmla="*/ 46365 h 238618"/>
              <a:gd name="connsiteX1" fmla="*/ 362273 w 499820"/>
              <a:gd name="connsiteY1" fmla="*/ 100610 h 238618"/>
              <a:gd name="connsiteX2" fmla="*/ 327402 w 499820"/>
              <a:gd name="connsiteY2" fmla="*/ 181976 h 238618"/>
              <a:gd name="connsiteX3" fmla="*/ 164669 w 499820"/>
              <a:gd name="connsiteY3" fmla="*/ 201348 h 238618"/>
              <a:gd name="connsiteX4" fmla="*/ 122048 w 499820"/>
              <a:gd name="connsiteY4" fmla="*/ 46365 h 238618"/>
              <a:gd name="connsiteX5" fmla="*/ 0 w 499820"/>
              <a:gd name="connsiteY5" fmla="*/ 0 h 238618"/>
              <a:gd name="connsiteX6" fmla="*/ 0 w 499820"/>
              <a:gd name="connsiteY6" fmla="*/ 98922 h 238618"/>
              <a:gd name="connsiteX7" fmla="*/ 33668 w 499820"/>
              <a:gd name="connsiteY7" fmla="*/ 98922 h 238618"/>
              <a:gd name="connsiteX8" fmla="*/ 44081 w 499820"/>
              <a:gd name="connsiteY8" fmla="*/ 87630 h 238618"/>
              <a:gd name="connsiteX9" fmla="*/ 53800 w 499820"/>
              <a:gd name="connsiteY9" fmla="*/ 87630 h 238618"/>
              <a:gd name="connsiteX10" fmla="*/ 53800 w 499820"/>
              <a:gd name="connsiteY10" fmla="*/ 238618 h 238618"/>
              <a:gd name="connsiteX11" fmla="*/ 393608 w 499820"/>
              <a:gd name="connsiteY11" fmla="*/ 238618 h 238618"/>
              <a:gd name="connsiteX12" fmla="*/ 393608 w 499820"/>
              <a:gd name="connsiteY12" fmla="*/ 186553 h 238618"/>
              <a:gd name="connsiteX13" fmla="*/ 447408 w 499820"/>
              <a:gd name="connsiteY13" fmla="*/ 186553 h 238618"/>
              <a:gd name="connsiteX14" fmla="*/ 476565 w 499820"/>
              <a:gd name="connsiteY14" fmla="*/ 215200 h 238618"/>
              <a:gd name="connsiteX15" fmla="*/ 499820 w 499820"/>
              <a:gd name="connsiteY15" fmla="*/ 215200 h 238618"/>
              <a:gd name="connsiteX16" fmla="*/ 499820 w 499820"/>
              <a:gd name="connsiteY16" fmla="*/ 31238 h 238618"/>
              <a:gd name="connsiteX17" fmla="*/ 476565 w 499820"/>
              <a:gd name="connsiteY17" fmla="*/ 31238 h 238618"/>
              <a:gd name="connsiteX18" fmla="*/ 456433 w 499820"/>
              <a:gd name="connsiteY18" fmla="*/ 51185 h 238618"/>
              <a:gd name="connsiteX19" fmla="*/ 393608 w 499820"/>
              <a:gd name="connsiteY19" fmla="*/ 51185 h 238618"/>
              <a:gd name="connsiteX20" fmla="*/ 393608 w 499820"/>
              <a:gd name="connsiteY20" fmla="*/ 31238 h 238618"/>
              <a:gd name="connsiteX21" fmla="*/ 373824 w 499820"/>
              <a:gd name="connsiteY21" fmla="*/ 10413 h 238618"/>
              <a:gd name="connsiteX22" fmla="*/ 44081 w 499820"/>
              <a:gd name="connsiteY22" fmla="*/ 10413 h 238618"/>
              <a:gd name="connsiteX23" fmla="*/ 33668 w 499820"/>
              <a:gd name="connsiteY23" fmla="*/ 0 h 238618"/>
              <a:gd name="connsiteX24" fmla="*/ 0 w 499820"/>
              <a:gd name="connsiteY24" fmla="*/ 0 h 238618"/>
              <a:gd name="connsiteX0" fmla="*/ 0 w 499820"/>
              <a:gd name="connsiteY0" fmla="*/ 0 h 238618"/>
              <a:gd name="connsiteX1" fmla="*/ 0 w 499820"/>
              <a:gd name="connsiteY1" fmla="*/ 98922 h 238618"/>
              <a:gd name="connsiteX2" fmla="*/ 33668 w 499820"/>
              <a:gd name="connsiteY2" fmla="*/ 98922 h 238618"/>
              <a:gd name="connsiteX3" fmla="*/ 44081 w 499820"/>
              <a:gd name="connsiteY3" fmla="*/ 87630 h 238618"/>
              <a:gd name="connsiteX4" fmla="*/ 53800 w 499820"/>
              <a:gd name="connsiteY4" fmla="*/ 87630 h 238618"/>
              <a:gd name="connsiteX5" fmla="*/ 53800 w 499820"/>
              <a:gd name="connsiteY5" fmla="*/ 238618 h 238618"/>
              <a:gd name="connsiteX6" fmla="*/ 393608 w 499820"/>
              <a:gd name="connsiteY6" fmla="*/ 238618 h 238618"/>
              <a:gd name="connsiteX7" fmla="*/ 393608 w 499820"/>
              <a:gd name="connsiteY7" fmla="*/ 186553 h 238618"/>
              <a:gd name="connsiteX8" fmla="*/ 447408 w 499820"/>
              <a:gd name="connsiteY8" fmla="*/ 186553 h 238618"/>
              <a:gd name="connsiteX9" fmla="*/ 476565 w 499820"/>
              <a:gd name="connsiteY9" fmla="*/ 215200 h 238618"/>
              <a:gd name="connsiteX10" fmla="*/ 499820 w 499820"/>
              <a:gd name="connsiteY10" fmla="*/ 215200 h 238618"/>
              <a:gd name="connsiteX11" fmla="*/ 499820 w 499820"/>
              <a:gd name="connsiteY11" fmla="*/ 31238 h 238618"/>
              <a:gd name="connsiteX12" fmla="*/ 476565 w 499820"/>
              <a:gd name="connsiteY12" fmla="*/ 31238 h 238618"/>
              <a:gd name="connsiteX13" fmla="*/ 456433 w 499820"/>
              <a:gd name="connsiteY13" fmla="*/ 51185 h 238618"/>
              <a:gd name="connsiteX14" fmla="*/ 393608 w 499820"/>
              <a:gd name="connsiteY14" fmla="*/ 51185 h 238618"/>
              <a:gd name="connsiteX15" fmla="*/ 393608 w 499820"/>
              <a:gd name="connsiteY15" fmla="*/ 31238 h 238618"/>
              <a:gd name="connsiteX16" fmla="*/ 373824 w 499820"/>
              <a:gd name="connsiteY16" fmla="*/ 10413 h 238618"/>
              <a:gd name="connsiteX17" fmla="*/ 44081 w 499820"/>
              <a:gd name="connsiteY17" fmla="*/ 10413 h 238618"/>
              <a:gd name="connsiteX18" fmla="*/ 33668 w 499820"/>
              <a:gd name="connsiteY18" fmla="*/ 0 h 238618"/>
              <a:gd name="connsiteX19" fmla="*/ 0 w 499820"/>
              <a:gd name="connsiteY19" fmla="*/ 0 h 238618"/>
              <a:gd name="connsiteX0" fmla="*/ 0 w 499820"/>
              <a:gd name="connsiteY0" fmla="*/ 0 h 238618"/>
              <a:gd name="connsiteX1" fmla="*/ 33668 w 499820"/>
              <a:gd name="connsiteY1" fmla="*/ 0 h 238618"/>
              <a:gd name="connsiteX2" fmla="*/ 44081 w 499820"/>
              <a:gd name="connsiteY2" fmla="*/ 10413 h 238618"/>
              <a:gd name="connsiteX3" fmla="*/ 373824 w 499820"/>
              <a:gd name="connsiteY3" fmla="*/ 10413 h 238618"/>
              <a:gd name="connsiteX4" fmla="*/ 393608 w 499820"/>
              <a:gd name="connsiteY4" fmla="*/ 31238 h 238618"/>
              <a:gd name="connsiteX5" fmla="*/ 393608 w 499820"/>
              <a:gd name="connsiteY5" fmla="*/ 51185 h 238618"/>
              <a:gd name="connsiteX6" fmla="*/ 456433 w 499820"/>
              <a:gd name="connsiteY6" fmla="*/ 51185 h 238618"/>
              <a:gd name="connsiteX7" fmla="*/ 476565 w 499820"/>
              <a:gd name="connsiteY7" fmla="*/ 31238 h 238618"/>
              <a:gd name="connsiteX8" fmla="*/ 499820 w 499820"/>
              <a:gd name="connsiteY8" fmla="*/ 31238 h 238618"/>
              <a:gd name="connsiteX9" fmla="*/ 499820 w 499820"/>
              <a:gd name="connsiteY9" fmla="*/ 215200 h 238618"/>
              <a:gd name="connsiteX10" fmla="*/ 476565 w 499820"/>
              <a:gd name="connsiteY10" fmla="*/ 215200 h 238618"/>
              <a:gd name="connsiteX11" fmla="*/ 447408 w 499820"/>
              <a:gd name="connsiteY11" fmla="*/ 186553 h 238618"/>
              <a:gd name="connsiteX12" fmla="*/ 393608 w 499820"/>
              <a:gd name="connsiteY12" fmla="*/ 186553 h 238618"/>
              <a:gd name="connsiteX13" fmla="*/ 393608 w 499820"/>
              <a:gd name="connsiteY13" fmla="*/ 238618 h 238618"/>
              <a:gd name="connsiteX14" fmla="*/ 53800 w 499820"/>
              <a:gd name="connsiteY14" fmla="*/ 238618 h 238618"/>
              <a:gd name="connsiteX15" fmla="*/ 53800 w 499820"/>
              <a:gd name="connsiteY15" fmla="*/ 87630 h 238618"/>
              <a:gd name="connsiteX16" fmla="*/ 44081 w 499820"/>
              <a:gd name="connsiteY16" fmla="*/ 87630 h 238618"/>
              <a:gd name="connsiteX17" fmla="*/ 33668 w 499820"/>
              <a:gd name="connsiteY17" fmla="*/ 98922 h 238618"/>
              <a:gd name="connsiteX18" fmla="*/ 0 w 499820"/>
              <a:gd name="connsiteY18" fmla="*/ 98922 h 238618"/>
              <a:gd name="connsiteX19" fmla="*/ 0 w 499820"/>
              <a:gd name="connsiteY19" fmla="*/ 0 h 238618"/>
              <a:gd name="connsiteX0" fmla="*/ 184042 w 499820"/>
              <a:gd name="connsiteY0" fmla="*/ 38616 h 238618"/>
              <a:gd name="connsiteX1" fmla="*/ 331276 w 499820"/>
              <a:gd name="connsiteY1" fmla="*/ 108359 h 238618"/>
              <a:gd name="connsiteX2" fmla="*/ 342901 w 499820"/>
              <a:gd name="connsiteY2" fmla="*/ 220721 h 238618"/>
              <a:gd name="connsiteX3" fmla="*/ 106550 w 499820"/>
              <a:gd name="connsiteY3" fmla="*/ 205223 h 238618"/>
              <a:gd name="connsiteX4" fmla="*/ 184042 w 499820"/>
              <a:gd name="connsiteY4" fmla="*/ 38616 h 238618"/>
              <a:gd name="connsiteX0" fmla="*/ 122048 w 499820"/>
              <a:gd name="connsiteY0" fmla="*/ 46365 h 238618"/>
              <a:gd name="connsiteX1" fmla="*/ 362273 w 499820"/>
              <a:gd name="connsiteY1" fmla="*/ 100610 h 238618"/>
              <a:gd name="connsiteX2" fmla="*/ 327402 w 499820"/>
              <a:gd name="connsiteY2" fmla="*/ 181976 h 238618"/>
              <a:gd name="connsiteX3" fmla="*/ 164669 w 499820"/>
              <a:gd name="connsiteY3" fmla="*/ 201348 h 238618"/>
              <a:gd name="connsiteX4" fmla="*/ 122048 w 499820"/>
              <a:gd name="connsiteY4" fmla="*/ 46365 h 238618"/>
              <a:gd name="connsiteX5" fmla="*/ 0 w 499820"/>
              <a:gd name="connsiteY5" fmla="*/ 0 h 238618"/>
              <a:gd name="connsiteX6" fmla="*/ 0 w 499820"/>
              <a:gd name="connsiteY6" fmla="*/ 98922 h 238618"/>
              <a:gd name="connsiteX7" fmla="*/ 33668 w 499820"/>
              <a:gd name="connsiteY7" fmla="*/ 98922 h 238618"/>
              <a:gd name="connsiteX8" fmla="*/ 44081 w 499820"/>
              <a:gd name="connsiteY8" fmla="*/ 87630 h 238618"/>
              <a:gd name="connsiteX9" fmla="*/ 53800 w 499820"/>
              <a:gd name="connsiteY9" fmla="*/ 87630 h 238618"/>
              <a:gd name="connsiteX10" fmla="*/ 53800 w 499820"/>
              <a:gd name="connsiteY10" fmla="*/ 238618 h 238618"/>
              <a:gd name="connsiteX11" fmla="*/ 393608 w 499820"/>
              <a:gd name="connsiteY11" fmla="*/ 238618 h 238618"/>
              <a:gd name="connsiteX12" fmla="*/ 393608 w 499820"/>
              <a:gd name="connsiteY12" fmla="*/ 186553 h 238618"/>
              <a:gd name="connsiteX13" fmla="*/ 447408 w 499820"/>
              <a:gd name="connsiteY13" fmla="*/ 186553 h 238618"/>
              <a:gd name="connsiteX14" fmla="*/ 476565 w 499820"/>
              <a:gd name="connsiteY14" fmla="*/ 215200 h 238618"/>
              <a:gd name="connsiteX15" fmla="*/ 499820 w 499820"/>
              <a:gd name="connsiteY15" fmla="*/ 215200 h 238618"/>
              <a:gd name="connsiteX16" fmla="*/ 499820 w 499820"/>
              <a:gd name="connsiteY16" fmla="*/ 31238 h 238618"/>
              <a:gd name="connsiteX17" fmla="*/ 476565 w 499820"/>
              <a:gd name="connsiteY17" fmla="*/ 31238 h 238618"/>
              <a:gd name="connsiteX18" fmla="*/ 456433 w 499820"/>
              <a:gd name="connsiteY18" fmla="*/ 51185 h 238618"/>
              <a:gd name="connsiteX19" fmla="*/ 393608 w 499820"/>
              <a:gd name="connsiteY19" fmla="*/ 51185 h 238618"/>
              <a:gd name="connsiteX20" fmla="*/ 393608 w 499820"/>
              <a:gd name="connsiteY20" fmla="*/ 31238 h 238618"/>
              <a:gd name="connsiteX21" fmla="*/ 373824 w 499820"/>
              <a:gd name="connsiteY21" fmla="*/ 10413 h 238618"/>
              <a:gd name="connsiteX22" fmla="*/ 44081 w 499820"/>
              <a:gd name="connsiteY22" fmla="*/ 10413 h 238618"/>
              <a:gd name="connsiteX23" fmla="*/ 33668 w 499820"/>
              <a:gd name="connsiteY23" fmla="*/ 0 h 238618"/>
              <a:gd name="connsiteX24" fmla="*/ 0 w 499820"/>
              <a:gd name="connsiteY24" fmla="*/ 0 h 238618"/>
              <a:gd name="connsiteX0" fmla="*/ 0 w 499820"/>
              <a:gd name="connsiteY0" fmla="*/ 0 h 238618"/>
              <a:gd name="connsiteX1" fmla="*/ 0 w 499820"/>
              <a:gd name="connsiteY1" fmla="*/ 98922 h 238618"/>
              <a:gd name="connsiteX2" fmla="*/ 33668 w 499820"/>
              <a:gd name="connsiteY2" fmla="*/ 98922 h 238618"/>
              <a:gd name="connsiteX3" fmla="*/ 44081 w 499820"/>
              <a:gd name="connsiteY3" fmla="*/ 87630 h 238618"/>
              <a:gd name="connsiteX4" fmla="*/ 53800 w 499820"/>
              <a:gd name="connsiteY4" fmla="*/ 87630 h 238618"/>
              <a:gd name="connsiteX5" fmla="*/ 53800 w 499820"/>
              <a:gd name="connsiteY5" fmla="*/ 238618 h 238618"/>
              <a:gd name="connsiteX6" fmla="*/ 393608 w 499820"/>
              <a:gd name="connsiteY6" fmla="*/ 238618 h 238618"/>
              <a:gd name="connsiteX7" fmla="*/ 393608 w 499820"/>
              <a:gd name="connsiteY7" fmla="*/ 186553 h 238618"/>
              <a:gd name="connsiteX8" fmla="*/ 447408 w 499820"/>
              <a:gd name="connsiteY8" fmla="*/ 186553 h 238618"/>
              <a:gd name="connsiteX9" fmla="*/ 476565 w 499820"/>
              <a:gd name="connsiteY9" fmla="*/ 215200 h 238618"/>
              <a:gd name="connsiteX10" fmla="*/ 499820 w 499820"/>
              <a:gd name="connsiteY10" fmla="*/ 215200 h 238618"/>
              <a:gd name="connsiteX11" fmla="*/ 499820 w 499820"/>
              <a:gd name="connsiteY11" fmla="*/ 31238 h 238618"/>
              <a:gd name="connsiteX12" fmla="*/ 476565 w 499820"/>
              <a:gd name="connsiteY12" fmla="*/ 31238 h 238618"/>
              <a:gd name="connsiteX13" fmla="*/ 456433 w 499820"/>
              <a:gd name="connsiteY13" fmla="*/ 51185 h 238618"/>
              <a:gd name="connsiteX14" fmla="*/ 393608 w 499820"/>
              <a:gd name="connsiteY14" fmla="*/ 51185 h 238618"/>
              <a:gd name="connsiteX15" fmla="*/ 393608 w 499820"/>
              <a:gd name="connsiteY15" fmla="*/ 31238 h 238618"/>
              <a:gd name="connsiteX16" fmla="*/ 373824 w 499820"/>
              <a:gd name="connsiteY16" fmla="*/ 10413 h 238618"/>
              <a:gd name="connsiteX17" fmla="*/ 44081 w 499820"/>
              <a:gd name="connsiteY17" fmla="*/ 10413 h 238618"/>
              <a:gd name="connsiteX18" fmla="*/ 33668 w 499820"/>
              <a:gd name="connsiteY18" fmla="*/ 0 h 238618"/>
              <a:gd name="connsiteX19" fmla="*/ 0 w 499820"/>
              <a:gd name="connsiteY19" fmla="*/ 0 h 238618"/>
              <a:gd name="connsiteX0" fmla="*/ 0 w 499820"/>
              <a:gd name="connsiteY0" fmla="*/ 0 h 238618"/>
              <a:gd name="connsiteX1" fmla="*/ 33668 w 499820"/>
              <a:gd name="connsiteY1" fmla="*/ 0 h 238618"/>
              <a:gd name="connsiteX2" fmla="*/ 44081 w 499820"/>
              <a:gd name="connsiteY2" fmla="*/ 10413 h 238618"/>
              <a:gd name="connsiteX3" fmla="*/ 373824 w 499820"/>
              <a:gd name="connsiteY3" fmla="*/ 10413 h 238618"/>
              <a:gd name="connsiteX4" fmla="*/ 393608 w 499820"/>
              <a:gd name="connsiteY4" fmla="*/ 31238 h 238618"/>
              <a:gd name="connsiteX5" fmla="*/ 393608 w 499820"/>
              <a:gd name="connsiteY5" fmla="*/ 51185 h 238618"/>
              <a:gd name="connsiteX6" fmla="*/ 456433 w 499820"/>
              <a:gd name="connsiteY6" fmla="*/ 51185 h 238618"/>
              <a:gd name="connsiteX7" fmla="*/ 476565 w 499820"/>
              <a:gd name="connsiteY7" fmla="*/ 31238 h 238618"/>
              <a:gd name="connsiteX8" fmla="*/ 499820 w 499820"/>
              <a:gd name="connsiteY8" fmla="*/ 31238 h 238618"/>
              <a:gd name="connsiteX9" fmla="*/ 499820 w 499820"/>
              <a:gd name="connsiteY9" fmla="*/ 215200 h 238618"/>
              <a:gd name="connsiteX10" fmla="*/ 476565 w 499820"/>
              <a:gd name="connsiteY10" fmla="*/ 215200 h 238618"/>
              <a:gd name="connsiteX11" fmla="*/ 447408 w 499820"/>
              <a:gd name="connsiteY11" fmla="*/ 186553 h 238618"/>
              <a:gd name="connsiteX12" fmla="*/ 393608 w 499820"/>
              <a:gd name="connsiteY12" fmla="*/ 186553 h 238618"/>
              <a:gd name="connsiteX13" fmla="*/ 393608 w 499820"/>
              <a:gd name="connsiteY13" fmla="*/ 238618 h 238618"/>
              <a:gd name="connsiteX14" fmla="*/ 53800 w 499820"/>
              <a:gd name="connsiteY14" fmla="*/ 238618 h 238618"/>
              <a:gd name="connsiteX15" fmla="*/ 53800 w 499820"/>
              <a:gd name="connsiteY15" fmla="*/ 87630 h 238618"/>
              <a:gd name="connsiteX16" fmla="*/ 44081 w 499820"/>
              <a:gd name="connsiteY16" fmla="*/ 87630 h 238618"/>
              <a:gd name="connsiteX17" fmla="*/ 33668 w 499820"/>
              <a:gd name="connsiteY17" fmla="*/ 98922 h 238618"/>
              <a:gd name="connsiteX18" fmla="*/ 0 w 499820"/>
              <a:gd name="connsiteY18" fmla="*/ 98922 h 238618"/>
              <a:gd name="connsiteX19" fmla="*/ 0 w 499820"/>
              <a:gd name="connsiteY19" fmla="*/ 0 h 238618"/>
              <a:gd name="connsiteX0" fmla="*/ 184042 w 499820"/>
              <a:gd name="connsiteY0" fmla="*/ 38616 h 238618"/>
              <a:gd name="connsiteX1" fmla="*/ 342901 w 499820"/>
              <a:gd name="connsiteY1" fmla="*/ 220721 h 238618"/>
              <a:gd name="connsiteX2" fmla="*/ 106550 w 499820"/>
              <a:gd name="connsiteY2" fmla="*/ 205223 h 238618"/>
              <a:gd name="connsiteX3" fmla="*/ 184042 w 499820"/>
              <a:gd name="connsiteY3" fmla="*/ 38616 h 238618"/>
              <a:gd name="connsiteX0" fmla="*/ 122048 w 499820"/>
              <a:gd name="connsiteY0" fmla="*/ 46365 h 238618"/>
              <a:gd name="connsiteX1" fmla="*/ 327402 w 499820"/>
              <a:gd name="connsiteY1" fmla="*/ 181976 h 238618"/>
              <a:gd name="connsiteX2" fmla="*/ 164669 w 499820"/>
              <a:gd name="connsiteY2" fmla="*/ 201348 h 238618"/>
              <a:gd name="connsiteX3" fmla="*/ 122048 w 499820"/>
              <a:gd name="connsiteY3" fmla="*/ 46365 h 238618"/>
              <a:gd name="connsiteX4" fmla="*/ 0 w 499820"/>
              <a:gd name="connsiteY4" fmla="*/ 0 h 238618"/>
              <a:gd name="connsiteX5" fmla="*/ 0 w 499820"/>
              <a:gd name="connsiteY5" fmla="*/ 98922 h 238618"/>
              <a:gd name="connsiteX6" fmla="*/ 33668 w 499820"/>
              <a:gd name="connsiteY6" fmla="*/ 98922 h 238618"/>
              <a:gd name="connsiteX7" fmla="*/ 44081 w 499820"/>
              <a:gd name="connsiteY7" fmla="*/ 87630 h 238618"/>
              <a:gd name="connsiteX8" fmla="*/ 53800 w 499820"/>
              <a:gd name="connsiteY8" fmla="*/ 87630 h 238618"/>
              <a:gd name="connsiteX9" fmla="*/ 53800 w 499820"/>
              <a:gd name="connsiteY9" fmla="*/ 238618 h 238618"/>
              <a:gd name="connsiteX10" fmla="*/ 393608 w 499820"/>
              <a:gd name="connsiteY10" fmla="*/ 238618 h 238618"/>
              <a:gd name="connsiteX11" fmla="*/ 393608 w 499820"/>
              <a:gd name="connsiteY11" fmla="*/ 186553 h 238618"/>
              <a:gd name="connsiteX12" fmla="*/ 447408 w 499820"/>
              <a:gd name="connsiteY12" fmla="*/ 186553 h 238618"/>
              <a:gd name="connsiteX13" fmla="*/ 476565 w 499820"/>
              <a:gd name="connsiteY13" fmla="*/ 215200 h 238618"/>
              <a:gd name="connsiteX14" fmla="*/ 499820 w 499820"/>
              <a:gd name="connsiteY14" fmla="*/ 215200 h 238618"/>
              <a:gd name="connsiteX15" fmla="*/ 499820 w 499820"/>
              <a:gd name="connsiteY15" fmla="*/ 31238 h 238618"/>
              <a:gd name="connsiteX16" fmla="*/ 476565 w 499820"/>
              <a:gd name="connsiteY16" fmla="*/ 31238 h 238618"/>
              <a:gd name="connsiteX17" fmla="*/ 456433 w 499820"/>
              <a:gd name="connsiteY17" fmla="*/ 51185 h 238618"/>
              <a:gd name="connsiteX18" fmla="*/ 393608 w 499820"/>
              <a:gd name="connsiteY18" fmla="*/ 51185 h 238618"/>
              <a:gd name="connsiteX19" fmla="*/ 393608 w 499820"/>
              <a:gd name="connsiteY19" fmla="*/ 31238 h 238618"/>
              <a:gd name="connsiteX20" fmla="*/ 373824 w 499820"/>
              <a:gd name="connsiteY20" fmla="*/ 10413 h 238618"/>
              <a:gd name="connsiteX21" fmla="*/ 44081 w 499820"/>
              <a:gd name="connsiteY21" fmla="*/ 10413 h 238618"/>
              <a:gd name="connsiteX22" fmla="*/ 33668 w 499820"/>
              <a:gd name="connsiteY22" fmla="*/ 0 h 238618"/>
              <a:gd name="connsiteX23" fmla="*/ 0 w 499820"/>
              <a:gd name="connsiteY23" fmla="*/ 0 h 238618"/>
              <a:gd name="connsiteX0" fmla="*/ 0 w 499820"/>
              <a:gd name="connsiteY0" fmla="*/ 0 h 238618"/>
              <a:gd name="connsiteX1" fmla="*/ 0 w 499820"/>
              <a:gd name="connsiteY1" fmla="*/ 98922 h 238618"/>
              <a:gd name="connsiteX2" fmla="*/ 33668 w 499820"/>
              <a:gd name="connsiteY2" fmla="*/ 98922 h 238618"/>
              <a:gd name="connsiteX3" fmla="*/ 44081 w 499820"/>
              <a:gd name="connsiteY3" fmla="*/ 87630 h 238618"/>
              <a:gd name="connsiteX4" fmla="*/ 53800 w 499820"/>
              <a:gd name="connsiteY4" fmla="*/ 87630 h 238618"/>
              <a:gd name="connsiteX5" fmla="*/ 53800 w 499820"/>
              <a:gd name="connsiteY5" fmla="*/ 238618 h 238618"/>
              <a:gd name="connsiteX6" fmla="*/ 393608 w 499820"/>
              <a:gd name="connsiteY6" fmla="*/ 238618 h 238618"/>
              <a:gd name="connsiteX7" fmla="*/ 393608 w 499820"/>
              <a:gd name="connsiteY7" fmla="*/ 186553 h 238618"/>
              <a:gd name="connsiteX8" fmla="*/ 447408 w 499820"/>
              <a:gd name="connsiteY8" fmla="*/ 186553 h 238618"/>
              <a:gd name="connsiteX9" fmla="*/ 476565 w 499820"/>
              <a:gd name="connsiteY9" fmla="*/ 215200 h 238618"/>
              <a:gd name="connsiteX10" fmla="*/ 499820 w 499820"/>
              <a:gd name="connsiteY10" fmla="*/ 215200 h 238618"/>
              <a:gd name="connsiteX11" fmla="*/ 499820 w 499820"/>
              <a:gd name="connsiteY11" fmla="*/ 31238 h 238618"/>
              <a:gd name="connsiteX12" fmla="*/ 476565 w 499820"/>
              <a:gd name="connsiteY12" fmla="*/ 31238 h 238618"/>
              <a:gd name="connsiteX13" fmla="*/ 456433 w 499820"/>
              <a:gd name="connsiteY13" fmla="*/ 51185 h 238618"/>
              <a:gd name="connsiteX14" fmla="*/ 393608 w 499820"/>
              <a:gd name="connsiteY14" fmla="*/ 51185 h 238618"/>
              <a:gd name="connsiteX15" fmla="*/ 393608 w 499820"/>
              <a:gd name="connsiteY15" fmla="*/ 31238 h 238618"/>
              <a:gd name="connsiteX16" fmla="*/ 373824 w 499820"/>
              <a:gd name="connsiteY16" fmla="*/ 10413 h 238618"/>
              <a:gd name="connsiteX17" fmla="*/ 44081 w 499820"/>
              <a:gd name="connsiteY17" fmla="*/ 10413 h 238618"/>
              <a:gd name="connsiteX18" fmla="*/ 33668 w 499820"/>
              <a:gd name="connsiteY18" fmla="*/ 0 h 238618"/>
              <a:gd name="connsiteX19" fmla="*/ 0 w 499820"/>
              <a:gd name="connsiteY19" fmla="*/ 0 h 238618"/>
              <a:gd name="connsiteX0" fmla="*/ 0 w 499820"/>
              <a:gd name="connsiteY0" fmla="*/ 0 h 238618"/>
              <a:gd name="connsiteX1" fmla="*/ 33668 w 499820"/>
              <a:gd name="connsiteY1" fmla="*/ 0 h 238618"/>
              <a:gd name="connsiteX2" fmla="*/ 44081 w 499820"/>
              <a:gd name="connsiteY2" fmla="*/ 10413 h 238618"/>
              <a:gd name="connsiteX3" fmla="*/ 373824 w 499820"/>
              <a:gd name="connsiteY3" fmla="*/ 10413 h 238618"/>
              <a:gd name="connsiteX4" fmla="*/ 393608 w 499820"/>
              <a:gd name="connsiteY4" fmla="*/ 31238 h 238618"/>
              <a:gd name="connsiteX5" fmla="*/ 393608 w 499820"/>
              <a:gd name="connsiteY5" fmla="*/ 51185 h 238618"/>
              <a:gd name="connsiteX6" fmla="*/ 456433 w 499820"/>
              <a:gd name="connsiteY6" fmla="*/ 51185 h 238618"/>
              <a:gd name="connsiteX7" fmla="*/ 476565 w 499820"/>
              <a:gd name="connsiteY7" fmla="*/ 31238 h 238618"/>
              <a:gd name="connsiteX8" fmla="*/ 499820 w 499820"/>
              <a:gd name="connsiteY8" fmla="*/ 31238 h 238618"/>
              <a:gd name="connsiteX9" fmla="*/ 499820 w 499820"/>
              <a:gd name="connsiteY9" fmla="*/ 215200 h 238618"/>
              <a:gd name="connsiteX10" fmla="*/ 476565 w 499820"/>
              <a:gd name="connsiteY10" fmla="*/ 215200 h 238618"/>
              <a:gd name="connsiteX11" fmla="*/ 447408 w 499820"/>
              <a:gd name="connsiteY11" fmla="*/ 186553 h 238618"/>
              <a:gd name="connsiteX12" fmla="*/ 393608 w 499820"/>
              <a:gd name="connsiteY12" fmla="*/ 186553 h 238618"/>
              <a:gd name="connsiteX13" fmla="*/ 393608 w 499820"/>
              <a:gd name="connsiteY13" fmla="*/ 238618 h 238618"/>
              <a:gd name="connsiteX14" fmla="*/ 53800 w 499820"/>
              <a:gd name="connsiteY14" fmla="*/ 238618 h 238618"/>
              <a:gd name="connsiteX15" fmla="*/ 53800 w 499820"/>
              <a:gd name="connsiteY15" fmla="*/ 87630 h 238618"/>
              <a:gd name="connsiteX16" fmla="*/ 44081 w 499820"/>
              <a:gd name="connsiteY16" fmla="*/ 87630 h 238618"/>
              <a:gd name="connsiteX17" fmla="*/ 33668 w 499820"/>
              <a:gd name="connsiteY17" fmla="*/ 98922 h 238618"/>
              <a:gd name="connsiteX18" fmla="*/ 0 w 499820"/>
              <a:gd name="connsiteY18" fmla="*/ 98922 h 238618"/>
              <a:gd name="connsiteX19" fmla="*/ 0 w 499820"/>
              <a:gd name="connsiteY19" fmla="*/ 0 h 238618"/>
              <a:gd name="connsiteX0" fmla="*/ 184042 w 499820"/>
              <a:gd name="connsiteY0" fmla="*/ 38616 h 238618"/>
              <a:gd name="connsiteX1" fmla="*/ 342901 w 499820"/>
              <a:gd name="connsiteY1" fmla="*/ 220721 h 238618"/>
              <a:gd name="connsiteX2" fmla="*/ 106550 w 499820"/>
              <a:gd name="connsiteY2" fmla="*/ 205223 h 238618"/>
              <a:gd name="connsiteX3" fmla="*/ 184042 w 499820"/>
              <a:gd name="connsiteY3" fmla="*/ 38616 h 238618"/>
              <a:gd name="connsiteX0" fmla="*/ 122048 w 499820"/>
              <a:gd name="connsiteY0" fmla="*/ 46365 h 238618"/>
              <a:gd name="connsiteX1" fmla="*/ 164669 w 499820"/>
              <a:gd name="connsiteY1" fmla="*/ 201348 h 238618"/>
              <a:gd name="connsiteX2" fmla="*/ 122048 w 499820"/>
              <a:gd name="connsiteY2" fmla="*/ 46365 h 238618"/>
              <a:gd name="connsiteX3" fmla="*/ 0 w 499820"/>
              <a:gd name="connsiteY3" fmla="*/ 0 h 238618"/>
              <a:gd name="connsiteX4" fmla="*/ 0 w 499820"/>
              <a:gd name="connsiteY4" fmla="*/ 98922 h 238618"/>
              <a:gd name="connsiteX5" fmla="*/ 33668 w 499820"/>
              <a:gd name="connsiteY5" fmla="*/ 98922 h 238618"/>
              <a:gd name="connsiteX6" fmla="*/ 44081 w 499820"/>
              <a:gd name="connsiteY6" fmla="*/ 87630 h 238618"/>
              <a:gd name="connsiteX7" fmla="*/ 53800 w 499820"/>
              <a:gd name="connsiteY7" fmla="*/ 87630 h 238618"/>
              <a:gd name="connsiteX8" fmla="*/ 53800 w 499820"/>
              <a:gd name="connsiteY8" fmla="*/ 238618 h 238618"/>
              <a:gd name="connsiteX9" fmla="*/ 393608 w 499820"/>
              <a:gd name="connsiteY9" fmla="*/ 238618 h 238618"/>
              <a:gd name="connsiteX10" fmla="*/ 393608 w 499820"/>
              <a:gd name="connsiteY10" fmla="*/ 186553 h 238618"/>
              <a:gd name="connsiteX11" fmla="*/ 447408 w 499820"/>
              <a:gd name="connsiteY11" fmla="*/ 186553 h 238618"/>
              <a:gd name="connsiteX12" fmla="*/ 476565 w 499820"/>
              <a:gd name="connsiteY12" fmla="*/ 215200 h 238618"/>
              <a:gd name="connsiteX13" fmla="*/ 499820 w 499820"/>
              <a:gd name="connsiteY13" fmla="*/ 215200 h 238618"/>
              <a:gd name="connsiteX14" fmla="*/ 499820 w 499820"/>
              <a:gd name="connsiteY14" fmla="*/ 31238 h 238618"/>
              <a:gd name="connsiteX15" fmla="*/ 476565 w 499820"/>
              <a:gd name="connsiteY15" fmla="*/ 31238 h 238618"/>
              <a:gd name="connsiteX16" fmla="*/ 456433 w 499820"/>
              <a:gd name="connsiteY16" fmla="*/ 51185 h 238618"/>
              <a:gd name="connsiteX17" fmla="*/ 393608 w 499820"/>
              <a:gd name="connsiteY17" fmla="*/ 51185 h 238618"/>
              <a:gd name="connsiteX18" fmla="*/ 393608 w 499820"/>
              <a:gd name="connsiteY18" fmla="*/ 31238 h 238618"/>
              <a:gd name="connsiteX19" fmla="*/ 373824 w 499820"/>
              <a:gd name="connsiteY19" fmla="*/ 10413 h 238618"/>
              <a:gd name="connsiteX20" fmla="*/ 44081 w 499820"/>
              <a:gd name="connsiteY20" fmla="*/ 10413 h 238618"/>
              <a:gd name="connsiteX21" fmla="*/ 33668 w 499820"/>
              <a:gd name="connsiteY21" fmla="*/ 0 h 238618"/>
              <a:gd name="connsiteX22" fmla="*/ 0 w 499820"/>
              <a:gd name="connsiteY22" fmla="*/ 0 h 238618"/>
              <a:gd name="connsiteX0" fmla="*/ 0 w 499820"/>
              <a:gd name="connsiteY0" fmla="*/ 0 h 238618"/>
              <a:gd name="connsiteX1" fmla="*/ 0 w 499820"/>
              <a:gd name="connsiteY1" fmla="*/ 98922 h 238618"/>
              <a:gd name="connsiteX2" fmla="*/ 33668 w 499820"/>
              <a:gd name="connsiteY2" fmla="*/ 98922 h 238618"/>
              <a:gd name="connsiteX3" fmla="*/ 44081 w 499820"/>
              <a:gd name="connsiteY3" fmla="*/ 87630 h 238618"/>
              <a:gd name="connsiteX4" fmla="*/ 53800 w 499820"/>
              <a:gd name="connsiteY4" fmla="*/ 87630 h 238618"/>
              <a:gd name="connsiteX5" fmla="*/ 53800 w 499820"/>
              <a:gd name="connsiteY5" fmla="*/ 238618 h 238618"/>
              <a:gd name="connsiteX6" fmla="*/ 393608 w 499820"/>
              <a:gd name="connsiteY6" fmla="*/ 238618 h 238618"/>
              <a:gd name="connsiteX7" fmla="*/ 393608 w 499820"/>
              <a:gd name="connsiteY7" fmla="*/ 186553 h 238618"/>
              <a:gd name="connsiteX8" fmla="*/ 447408 w 499820"/>
              <a:gd name="connsiteY8" fmla="*/ 186553 h 238618"/>
              <a:gd name="connsiteX9" fmla="*/ 476565 w 499820"/>
              <a:gd name="connsiteY9" fmla="*/ 215200 h 238618"/>
              <a:gd name="connsiteX10" fmla="*/ 499820 w 499820"/>
              <a:gd name="connsiteY10" fmla="*/ 215200 h 238618"/>
              <a:gd name="connsiteX11" fmla="*/ 499820 w 499820"/>
              <a:gd name="connsiteY11" fmla="*/ 31238 h 238618"/>
              <a:gd name="connsiteX12" fmla="*/ 476565 w 499820"/>
              <a:gd name="connsiteY12" fmla="*/ 31238 h 238618"/>
              <a:gd name="connsiteX13" fmla="*/ 456433 w 499820"/>
              <a:gd name="connsiteY13" fmla="*/ 51185 h 238618"/>
              <a:gd name="connsiteX14" fmla="*/ 393608 w 499820"/>
              <a:gd name="connsiteY14" fmla="*/ 51185 h 238618"/>
              <a:gd name="connsiteX15" fmla="*/ 393608 w 499820"/>
              <a:gd name="connsiteY15" fmla="*/ 31238 h 238618"/>
              <a:gd name="connsiteX16" fmla="*/ 373824 w 499820"/>
              <a:gd name="connsiteY16" fmla="*/ 10413 h 238618"/>
              <a:gd name="connsiteX17" fmla="*/ 44081 w 499820"/>
              <a:gd name="connsiteY17" fmla="*/ 10413 h 238618"/>
              <a:gd name="connsiteX18" fmla="*/ 33668 w 499820"/>
              <a:gd name="connsiteY18" fmla="*/ 0 h 238618"/>
              <a:gd name="connsiteX19" fmla="*/ 0 w 499820"/>
              <a:gd name="connsiteY19" fmla="*/ 0 h 238618"/>
              <a:gd name="connsiteX0" fmla="*/ 0 w 499820"/>
              <a:gd name="connsiteY0" fmla="*/ 0 h 238618"/>
              <a:gd name="connsiteX1" fmla="*/ 33668 w 499820"/>
              <a:gd name="connsiteY1" fmla="*/ 0 h 238618"/>
              <a:gd name="connsiteX2" fmla="*/ 44081 w 499820"/>
              <a:gd name="connsiteY2" fmla="*/ 10413 h 238618"/>
              <a:gd name="connsiteX3" fmla="*/ 373824 w 499820"/>
              <a:gd name="connsiteY3" fmla="*/ 10413 h 238618"/>
              <a:gd name="connsiteX4" fmla="*/ 393608 w 499820"/>
              <a:gd name="connsiteY4" fmla="*/ 31238 h 238618"/>
              <a:gd name="connsiteX5" fmla="*/ 393608 w 499820"/>
              <a:gd name="connsiteY5" fmla="*/ 51185 h 238618"/>
              <a:gd name="connsiteX6" fmla="*/ 456433 w 499820"/>
              <a:gd name="connsiteY6" fmla="*/ 51185 h 238618"/>
              <a:gd name="connsiteX7" fmla="*/ 476565 w 499820"/>
              <a:gd name="connsiteY7" fmla="*/ 31238 h 238618"/>
              <a:gd name="connsiteX8" fmla="*/ 499820 w 499820"/>
              <a:gd name="connsiteY8" fmla="*/ 31238 h 238618"/>
              <a:gd name="connsiteX9" fmla="*/ 499820 w 499820"/>
              <a:gd name="connsiteY9" fmla="*/ 215200 h 238618"/>
              <a:gd name="connsiteX10" fmla="*/ 476565 w 499820"/>
              <a:gd name="connsiteY10" fmla="*/ 215200 h 238618"/>
              <a:gd name="connsiteX11" fmla="*/ 447408 w 499820"/>
              <a:gd name="connsiteY11" fmla="*/ 186553 h 238618"/>
              <a:gd name="connsiteX12" fmla="*/ 393608 w 499820"/>
              <a:gd name="connsiteY12" fmla="*/ 186553 h 238618"/>
              <a:gd name="connsiteX13" fmla="*/ 393608 w 499820"/>
              <a:gd name="connsiteY13" fmla="*/ 238618 h 238618"/>
              <a:gd name="connsiteX14" fmla="*/ 53800 w 499820"/>
              <a:gd name="connsiteY14" fmla="*/ 238618 h 238618"/>
              <a:gd name="connsiteX15" fmla="*/ 53800 w 499820"/>
              <a:gd name="connsiteY15" fmla="*/ 87630 h 238618"/>
              <a:gd name="connsiteX16" fmla="*/ 44081 w 499820"/>
              <a:gd name="connsiteY16" fmla="*/ 87630 h 238618"/>
              <a:gd name="connsiteX17" fmla="*/ 33668 w 499820"/>
              <a:gd name="connsiteY17" fmla="*/ 98922 h 238618"/>
              <a:gd name="connsiteX18" fmla="*/ 0 w 499820"/>
              <a:gd name="connsiteY18" fmla="*/ 98922 h 238618"/>
              <a:gd name="connsiteX19" fmla="*/ 0 w 499820"/>
              <a:gd name="connsiteY19" fmla="*/ 0 h 238618"/>
              <a:gd name="connsiteX0" fmla="*/ 184042 w 499820"/>
              <a:gd name="connsiteY0" fmla="*/ 38616 h 238618"/>
              <a:gd name="connsiteX1" fmla="*/ 342901 w 499820"/>
              <a:gd name="connsiteY1" fmla="*/ 220721 h 238618"/>
              <a:gd name="connsiteX2" fmla="*/ 106550 w 499820"/>
              <a:gd name="connsiteY2" fmla="*/ 205223 h 238618"/>
              <a:gd name="connsiteX3" fmla="*/ 184042 w 499820"/>
              <a:gd name="connsiteY3" fmla="*/ 38616 h 238618"/>
              <a:gd name="connsiteX0" fmla="*/ 122048 w 499820"/>
              <a:gd name="connsiteY0" fmla="*/ 46365 h 238618"/>
              <a:gd name="connsiteX1" fmla="*/ 164669 w 499820"/>
              <a:gd name="connsiteY1" fmla="*/ 201348 h 238618"/>
              <a:gd name="connsiteX2" fmla="*/ 122048 w 499820"/>
              <a:gd name="connsiteY2" fmla="*/ 46365 h 238618"/>
              <a:gd name="connsiteX3" fmla="*/ 0 w 499820"/>
              <a:gd name="connsiteY3" fmla="*/ 0 h 238618"/>
              <a:gd name="connsiteX4" fmla="*/ 0 w 499820"/>
              <a:gd name="connsiteY4" fmla="*/ 98922 h 238618"/>
              <a:gd name="connsiteX5" fmla="*/ 33668 w 499820"/>
              <a:gd name="connsiteY5" fmla="*/ 98922 h 238618"/>
              <a:gd name="connsiteX6" fmla="*/ 44081 w 499820"/>
              <a:gd name="connsiteY6" fmla="*/ 87630 h 238618"/>
              <a:gd name="connsiteX7" fmla="*/ 53800 w 499820"/>
              <a:gd name="connsiteY7" fmla="*/ 87630 h 238618"/>
              <a:gd name="connsiteX8" fmla="*/ 53800 w 499820"/>
              <a:gd name="connsiteY8" fmla="*/ 238618 h 238618"/>
              <a:gd name="connsiteX9" fmla="*/ 393608 w 499820"/>
              <a:gd name="connsiteY9" fmla="*/ 238618 h 238618"/>
              <a:gd name="connsiteX10" fmla="*/ 393608 w 499820"/>
              <a:gd name="connsiteY10" fmla="*/ 186553 h 238618"/>
              <a:gd name="connsiteX11" fmla="*/ 447408 w 499820"/>
              <a:gd name="connsiteY11" fmla="*/ 186553 h 238618"/>
              <a:gd name="connsiteX12" fmla="*/ 476565 w 499820"/>
              <a:gd name="connsiteY12" fmla="*/ 215200 h 238618"/>
              <a:gd name="connsiteX13" fmla="*/ 499820 w 499820"/>
              <a:gd name="connsiteY13" fmla="*/ 215200 h 238618"/>
              <a:gd name="connsiteX14" fmla="*/ 499820 w 499820"/>
              <a:gd name="connsiteY14" fmla="*/ 31238 h 238618"/>
              <a:gd name="connsiteX15" fmla="*/ 476565 w 499820"/>
              <a:gd name="connsiteY15" fmla="*/ 31238 h 238618"/>
              <a:gd name="connsiteX16" fmla="*/ 456433 w 499820"/>
              <a:gd name="connsiteY16" fmla="*/ 51185 h 238618"/>
              <a:gd name="connsiteX17" fmla="*/ 393608 w 499820"/>
              <a:gd name="connsiteY17" fmla="*/ 51185 h 238618"/>
              <a:gd name="connsiteX18" fmla="*/ 393608 w 499820"/>
              <a:gd name="connsiteY18" fmla="*/ 31238 h 238618"/>
              <a:gd name="connsiteX19" fmla="*/ 373824 w 499820"/>
              <a:gd name="connsiteY19" fmla="*/ 10413 h 238618"/>
              <a:gd name="connsiteX20" fmla="*/ 44081 w 499820"/>
              <a:gd name="connsiteY20" fmla="*/ 10413 h 238618"/>
              <a:gd name="connsiteX21" fmla="*/ 33668 w 499820"/>
              <a:gd name="connsiteY21" fmla="*/ 0 h 238618"/>
              <a:gd name="connsiteX22" fmla="*/ 0 w 499820"/>
              <a:gd name="connsiteY22" fmla="*/ 0 h 238618"/>
              <a:gd name="connsiteX0" fmla="*/ 0 w 499820"/>
              <a:gd name="connsiteY0" fmla="*/ 0 h 238618"/>
              <a:gd name="connsiteX1" fmla="*/ 0 w 499820"/>
              <a:gd name="connsiteY1" fmla="*/ 98922 h 238618"/>
              <a:gd name="connsiteX2" fmla="*/ 33668 w 499820"/>
              <a:gd name="connsiteY2" fmla="*/ 98922 h 238618"/>
              <a:gd name="connsiteX3" fmla="*/ 44081 w 499820"/>
              <a:gd name="connsiteY3" fmla="*/ 87630 h 238618"/>
              <a:gd name="connsiteX4" fmla="*/ 53800 w 499820"/>
              <a:gd name="connsiteY4" fmla="*/ 87630 h 238618"/>
              <a:gd name="connsiteX5" fmla="*/ 53800 w 499820"/>
              <a:gd name="connsiteY5" fmla="*/ 238618 h 238618"/>
              <a:gd name="connsiteX6" fmla="*/ 393608 w 499820"/>
              <a:gd name="connsiteY6" fmla="*/ 238618 h 238618"/>
              <a:gd name="connsiteX7" fmla="*/ 393608 w 499820"/>
              <a:gd name="connsiteY7" fmla="*/ 186553 h 238618"/>
              <a:gd name="connsiteX8" fmla="*/ 447408 w 499820"/>
              <a:gd name="connsiteY8" fmla="*/ 186553 h 238618"/>
              <a:gd name="connsiteX9" fmla="*/ 476565 w 499820"/>
              <a:gd name="connsiteY9" fmla="*/ 215200 h 238618"/>
              <a:gd name="connsiteX10" fmla="*/ 499820 w 499820"/>
              <a:gd name="connsiteY10" fmla="*/ 215200 h 238618"/>
              <a:gd name="connsiteX11" fmla="*/ 499820 w 499820"/>
              <a:gd name="connsiteY11" fmla="*/ 31238 h 238618"/>
              <a:gd name="connsiteX12" fmla="*/ 476565 w 499820"/>
              <a:gd name="connsiteY12" fmla="*/ 31238 h 238618"/>
              <a:gd name="connsiteX13" fmla="*/ 456433 w 499820"/>
              <a:gd name="connsiteY13" fmla="*/ 51185 h 238618"/>
              <a:gd name="connsiteX14" fmla="*/ 393608 w 499820"/>
              <a:gd name="connsiteY14" fmla="*/ 51185 h 238618"/>
              <a:gd name="connsiteX15" fmla="*/ 393608 w 499820"/>
              <a:gd name="connsiteY15" fmla="*/ 31238 h 238618"/>
              <a:gd name="connsiteX16" fmla="*/ 373824 w 499820"/>
              <a:gd name="connsiteY16" fmla="*/ 10413 h 238618"/>
              <a:gd name="connsiteX17" fmla="*/ 44081 w 499820"/>
              <a:gd name="connsiteY17" fmla="*/ 10413 h 238618"/>
              <a:gd name="connsiteX18" fmla="*/ 33668 w 499820"/>
              <a:gd name="connsiteY18" fmla="*/ 0 h 238618"/>
              <a:gd name="connsiteX19" fmla="*/ 0 w 499820"/>
              <a:gd name="connsiteY19" fmla="*/ 0 h 238618"/>
              <a:gd name="connsiteX0" fmla="*/ 0 w 499820"/>
              <a:gd name="connsiteY0" fmla="*/ 0 h 238618"/>
              <a:gd name="connsiteX1" fmla="*/ 33668 w 499820"/>
              <a:gd name="connsiteY1" fmla="*/ 0 h 238618"/>
              <a:gd name="connsiteX2" fmla="*/ 44081 w 499820"/>
              <a:gd name="connsiteY2" fmla="*/ 10413 h 238618"/>
              <a:gd name="connsiteX3" fmla="*/ 373824 w 499820"/>
              <a:gd name="connsiteY3" fmla="*/ 10413 h 238618"/>
              <a:gd name="connsiteX4" fmla="*/ 393608 w 499820"/>
              <a:gd name="connsiteY4" fmla="*/ 31238 h 238618"/>
              <a:gd name="connsiteX5" fmla="*/ 393608 w 499820"/>
              <a:gd name="connsiteY5" fmla="*/ 51185 h 238618"/>
              <a:gd name="connsiteX6" fmla="*/ 456433 w 499820"/>
              <a:gd name="connsiteY6" fmla="*/ 51185 h 238618"/>
              <a:gd name="connsiteX7" fmla="*/ 476565 w 499820"/>
              <a:gd name="connsiteY7" fmla="*/ 31238 h 238618"/>
              <a:gd name="connsiteX8" fmla="*/ 499820 w 499820"/>
              <a:gd name="connsiteY8" fmla="*/ 31238 h 238618"/>
              <a:gd name="connsiteX9" fmla="*/ 499820 w 499820"/>
              <a:gd name="connsiteY9" fmla="*/ 215200 h 238618"/>
              <a:gd name="connsiteX10" fmla="*/ 476565 w 499820"/>
              <a:gd name="connsiteY10" fmla="*/ 215200 h 238618"/>
              <a:gd name="connsiteX11" fmla="*/ 447408 w 499820"/>
              <a:gd name="connsiteY11" fmla="*/ 186553 h 238618"/>
              <a:gd name="connsiteX12" fmla="*/ 393608 w 499820"/>
              <a:gd name="connsiteY12" fmla="*/ 186553 h 238618"/>
              <a:gd name="connsiteX13" fmla="*/ 393608 w 499820"/>
              <a:gd name="connsiteY13" fmla="*/ 238618 h 238618"/>
              <a:gd name="connsiteX14" fmla="*/ 53800 w 499820"/>
              <a:gd name="connsiteY14" fmla="*/ 238618 h 238618"/>
              <a:gd name="connsiteX15" fmla="*/ 53800 w 499820"/>
              <a:gd name="connsiteY15" fmla="*/ 87630 h 238618"/>
              <a:gd name="connsiteX16" fmla="*/ 44081 w 499820"/>
              <a:gd name="connsiteY16" fmla="*/ 87630 h 238618"/>
              <a:gd name="connsiteX17" fmla="*/ 33668 w 499820"/>
              <a:gd name="connsiteY17" fmla="*/ 98922 h 238618"/>
              <a:gd name="connsiteX18" fmla="*/ 0 w 499820"/>
              <a:gd name="connsiteY18" fmla="*/ 98922 h 238618"/>
              <a:gd name="connsiteX19" fmla="*/ 0 w 499820"/>
              <a:gd name="connsiteY19" fmla="*/ 0 h 238618"/>
              <a:gd name="connsiteX0" fmla="*/ 106550 w 499820"/>
              <a:gd name="connsiteY0" fmla="*/ 205223 h 238618"/>
              <a:gd name="connsiteX1" fmla="*/ 342901 w 499820"/>
              <a:gd name="connsiteY1" fmla="*/ 220721 h 238618"/>
              <a:gd name="connsiteX2" fmla="*/ 106550 w 499820"/>
              <a:gd name="connsiteY2" fmla="*/ 205223 h 238618"/>
              <a:gd name="connsiteX0" fmla="*/ 0 w 499820"/>
              <a:gd name="connsiteY0" fmla="*/ 0 h 238618"/>
              <a:gd name="connsiteX1" fmla="*/ 0 w 499820"/>
              <a:gd name="connsiteY1" fmla="*/ 98922 h 238618"/>
              <a:gd name="connsiteX2" fmla="*/ 33668 w 499820"/>
              <a:gd name="connsiteY2" fmla="*/ 98922 h 238618"/>
              <a:gd name="connsiteX3" fmla="*/ 44081 w 499820"/>
              <a:gd name="connsiteY3" fmla="*/ 87630 h 238618"/>
              <a:gd name="connsiteX4" fmla="*/ 53800 w 499820"/>
              <a:gd name="connsiteY4" fmla="*/ 87630 h 238618"/>
              <a:gd name="connsiteX5" fmla="*/ 53800 w 499820"/>
              <a:gd name="connsiteY5" fmla="*/ 238618 h 238618"/>
              <a:gd name="connsiteX6" fmla="*/ 393608 w 499820"/>
              <a:gd name="connsiteY6" fmla="*/ 238618 h 238618"/>
              <a:gd name="connsiteX7" fmla="*/ 393608 w 499820"/>
              <a:gd name="connsiteY7" fmla="*/ 186553 h 238618"/>
              <a:gd name="connsiteX8" fmla="*/ 447408 w 499820"/>
              <a:gd name="connsiteY8" fmla="*/ 186553 h 238618"/>
              <a:gd name="connsiteX9" fmla="*/ 476565 w 499820"/>
              <a:gd name="connsiteY9" fmla="*/ 215200 h 238618"/>
              <a:gd name="connsiteX10" fmla="*/ 499820 w 499820"/>
              <a:gd name="connsiteY10" fmla="*/ 215200 h 238618"/>
              <a:gd name="connsiteX11" fmla="*/ 499820 w 499820"/>
              <a:gd name="connsiteY11" fmla="*/ 31238 h 238618"/>
              <a:gd name="connsiteX12" fmla="*/ 476565 w 499820"/>
              <a:gd name="connsiteY12" fmla="*/ 31238 h 238618"/>
              <a:gd name="connsiteX13" fmla="*/ 456433 w 499820"/>
              <a:gd name="connsiteY13" fmla="*/ 51185 h 238618"/>
              <a:gd name="connsiteX14" fmla="*/ 393608 w 499820"/>
              <a:gd name="connsiteY14" fmla="*/ 51185 h 238618"/>
              <a:gd name="connsiteX15" fmla="*/ 393608 w 499820"/>
              <a:gd name="connsiteY15" fmla="*/ 31238 h 238618"/>
              <a:gd name="connsiteX16" fmla="*/ 373824 w 499820"/>
              <a:gd name="connsiteY16" fmla="*/ 10413 h 238618"/>
              <a:gd name="connsiteX17" fmla="*/ 44081 w 499820"/>
              <a:gd name="connsiteY17" fmla="*/ 10413 h 238618"/>
              <a:gd name="connsiteX18" fmla="*/ 33668 w 499820"/>
              <a:gd name="connsiteY18" fmla="*/ 0 h 238618"/>
              <a:gd name="connsiteX19" fmla="*/ 0 w 499820"/>
              <a:gd name="connsiteY19" fmla="*/ 0 h 238618"/>
              <a:gd name="connsiteX0" fmla="*/ 0 w 499820"/>
              <a:gd name="connsiteY0" fmla="*/ 0 h 238618"/>
              <a:gd name="connsiteX1" fmla="*/ 0 w 499820"/>
              <a:gd name="connsiteY1" fmla="*/ 98922 h 238618"/>
              <a:gd name="connsiteX2" fmla="*/ 33668 w 499820"/>
              <a:gd name="connsiteY2" fmla="*/ 98922 h 238618"/>
              <a:gd name="connsiteX3" fmla="*/ 44081 w 499820"/>
              <a:gd name="connsiteY3" fmla="*/ 87630 h 238618"/>
              <a:gd name="connsiteX4" fmla="*/ 53800 w 499820"/>
              <a:gd name="connsiteY4" fmla="*/ 87630 h 238618"/>
              <a:gd name="connsiteX5" fmla="*/ 53800 w 499820"/>
              <a:gd name="connsiteY5" fmla="*/ 238618 h 238618"/>
              <a:gd name="connsiteX6" fmla="*/ 393608 w 499820"/>
              <a:gd name="connsiteY6" fmla="*/ 238618 h 238618"/>
              <a:gd name="connsiteX7" fmla="*/ 393608 w 499820"/>
              <a:gd name="connsiteY7" fmla="*/ 186553 h 238618"/>
              <a:gd name="connsiteX8" fmla="*/ 447408 w 499820"/>
              <a:gd name="connsiteY8" fmla="*/ 186553 h 238618"/>
              <a:gd name="connsiteX9" fmla="*/ 476565 w 499820"/>
              <a:gd name="connsiteY9" fmla="*/ 215200 h 238618"/>
              <a:gd name="connsiteX10" fmla="*/ 499820 w 499820"/>
              <a:gd name="connsiteY10" fmla="*/ 215200 h 238618"/>
              <a:gd name="connsiteX11" fmla="*/ 499820 w 499820"/>
              <a:gd name="connsiteY11" fmla="*/ 31238 h 238618"/>
              <a:gd name="connsiteX12" fmla="*/ 476565 w 499820"/>
              <a:gd name="connsiteY12" fmla="*/ 31238 h 238618"/>
              <a:gd name="connsiteX13" fmla="*/ 456433 w 499820"/>
              <a:gd name="connsiteY13" fmla="*/ 51185 h 238618"/>
              <a:gd name="connsiteX14" fmla="*/ 393608 w 499820"/>
              <a:gd name="connsiteY14" fmla="*/ 51185 h 238618"/>
              <a:gd name="connsiteX15" fmla="*/ 393608 w 499820"/>
              <a:gd name="connsiteY15" fmla="*/ 31238 h 238618"/>
              <a:gd name="connsiteX16" fmla="*/ 373824 w 499820"/>
              <a:gd name="connsiteY16" fmla="*/ 10413 h 238618"/>
              <a:gd name="connsiteX17" fmla="*/ 44081 w 499820"/>
              <a:gd name="connsiteY17" fmla="*/ 10413 h 238618"/>
              <a:gd name="connsiteX18" fmla="*/ 33668 w 499820"/>
              <a:gd name="connsiteY18" fmla="*/ 0 h 238618"/>
              <a:gd name="connsiteX19" fmla="*/ 0 w 499820"/>
              <a:gd name="connsiteY19" fmla="*/ 0 h 238618"/>
              <a:gd name="connsiteX0" fmla="*/ 0 w 499820"/>
              <a:gd name="connsiteY0" fmla="*/ 0 h 238618"/>
              <a:gd name="connsiteX1" fmla="*/ 33668 w 499820"/>
              <a:gd name="connsiteY1" fmla="*/ 0 h 238618"/>
              <a:gd name="connsiteX2" fmla="*/ 44081 w 499820"/>
              <a:gd name="connsiteY2" fmla="*/ 10413 h 238618"/>
              <a:gd name="connsiteX3" fmla="*/ 373824 w 499820"/>
              <a:gd name="connsiteY3" fmla="*/ 10413 h 238618"/>
              <a:gd name="connsiteX4" fmla="*/ 393608 w 499820"/>
              <a:gd name="connsiteY4" fmla="*/ 31238 h 238618"/>
              <a:gd name="connsiteX5" fmla="*/ 393608 w 499820"/>
              <a:gd name="connsiteY5" fmla="*/ 51185 h 238618"/>
              <a:gd name="connsiteX6" fmla="*/ 456433 w 499820"/>
              <a:gd name="connsiteY6" fmla="*/ 51185 h 238618"/>
              <a:gd name="connsiteX7" fmla="*/ 476565 w 499820"/>
              <a:gd name="connsiteY7" fmla="*/ 31238 h 238618"/>
              <a:gd name="connsiteX8" fmla="*/ 499820 w 499820"/>
              <a:gd name="connsiteY8" fmla="*/ 31238 h 238618"/>
              <a:gd name="connsiteX9" fmla="*/ 499820 w 499820"/>
              <a:gd name="connsiteY9" fmla="*/ 215200 h 238618"/>
              <a:gd name="connsiteX10" fmla="*/ 476565 w 499820"/>
              <a:gd name="connsiteY10" fmla="*/ 215200 h 238618"/>
              <a:gd name="connsiteX11" fmla="*/ 447408 w 499820"/>
              <a:gd name="connsiteY11" fmla="*/ 186553 h 238618"/>
              <a:gd name="connsiteX12" fmla="*/ 393608 w 499820"/>
              <a:gd name="connsiteY12" fmla="*/ 186553 h 238618"/>
              <a:gd name="connsiteX13" fmla="*/ 393608 w 499820"/>
              <a:gd name="connsiteY13" fmla="*/ 238618 h 238618"/>
              <a:gd name="connsiteX14" fmla="*/ 53800 w 499820"/>
              <a:gd name="connsiteY14" fmla="*/ 238618 h 238618"/>
              <a:gd name="connsiteX15" fmla="*/ 53800 w 499820"/>
              <a:gd name="connsiteY15" fmla="*/ 87630 h 238618"/>
              <a:gd name="connsiteX16" fmla="*/ 44081 w 499820"/>
              <a:gd name="connsiteY16" fmla="*/ 87630 h 238618"/>
              <a:gd name="connsiteX17" fmla="*/ 33668 w 499820"/>
              <a:gd name="connsiteY17" fmla="*/ 98922 h 238618"/>
              <a:gd name="connsiteX18" fmla="*/ 0 w 499820"/>
              <a:gd name="connsiteY18" fmla="*/ 98922 h 238618"/>
              <a:gd name="connsiteX19" fmla="*/ 0 w 499820"/>
              <a:gd name="connsiteY19" fmla="*/ 0 h 238618"/>
              <a:gd name="connsiteX0" fmla="*/ 106550 w 499820"/>
              <a:gd name="connsiteY0" fmla="*/ 205223 h 238618"/>
              <a:gd name="connsiteX1" fmla="*/ 342901 w 499820"/>
              <a:gd name="connsiteY1" fmla="*/ 220721 h 238618"/>
              <a:gd name="connsiteX2" fmla="*/ 106550 w 499820"/>
              <a:gd name="connsiteY2" fmla="*/ 205223 h 238618"/>
              <a:gd name="connsiteX0" fmla="*/ 0 w 499820"/>
              <a:gd name="connsiteY0" fmla="*/ 0 h 238618"/>
              <a:gd name="connsiteX1" fmla="*/ 0 w 499820"/>
              <a:gd name="connsiteY1" fmla="*/ 98922 h 238618"/>
              <a:gd name="connsiteX2" fmla="*/ 33668 w 499820"/>
              <a:gd name="connsiteY2" fmla="*/ 98922 h 238618"/>
              <a:gd name="connsiteX3" fmla="*/ 44081 w 499820"/>
              <a:gd name="connsiteY3" fmla="*/ 87630 h 238618"/>
              <a:gd name="connsiteX4" fmla="*/ 53800 w 499820"/>
              <a:gd name="connsiteY4" fmla="*/ 87630 h 238618"/>
              <a:gd name="connsiteX5" fmla="*/ 53800 w 499820"/>
              <a:gd name="connsiteY5" fmla="*/ 238618 h 238618"/>
              <a:gd name="connsiteX6" fmla="*/ 393608 w 499820"/>
              <a:gd name="connsiteY6" fmla="*/ 238618 h 238618"/>
              <a:gd name="connsiteX7" fmla="*/ 393608 w 499820"/>
              <a:gd name="connsiteY7" fmla="*/ 186553 h 238618"/>
              <a:gd name="connsiteX8" fmla="*/ 447408 w 499820"/>
              <a:gd name="connsiteY8" fmla="*/ 186553 h 238618"/>
              <a:gd name="connsiteX9" fmla="*/ 476565 w 499820"/>
              <a:gd name="connsiteY9" fmla="*/ 215200 h 238618"/>
              <a:gd name="connsiteX10" fmla="*/ 499820 w 499820"/>
              <a:gd name="connsiteY10" fmla="*/ 215200 h 238618"/>
              <a:gd name="connsiteX11" fmla="*/ 499820 w 499820"/>
              <a:gd name="connsiteY11" fmla="*/ 31238 h 238618"/>
              <a:gd name="connsiteX12" fmla="*/ 476565 w 499820"/>
              <a:gd name="connsiteY12" fmla="*/ 31238 h 238618"/>
              <a:gd name="connsiteX13" fmla="*/ 456433 w 499820"/>
              <a:gd name="connsiteY13" fmla="*/ 51185 h 238618"/>
              <a:gd name="connsiteX14" fmla="*/ 393608 w 499820"/>
              <a:gd name="connsiteY14" fmla="*/ 51185 h 238618"/>
              <a:gd name="connsiteX15" fmla="*/ 393608 w 499820"/>
              <a:gd name="connsiteY15" fmla="*/ 31238 h 238618"/>
              <a:gd name="connsiteX16" fmla="*/ 373824 w 499820"/>
              <a:gd name="connsiteY16" fmla="*/ 10413 h 238618"/>
              <a:gd name="connsiteX17" fmla="*/ 44081 w 499820"/>
              <a:gd name="connsiteY17" fmla="*/ 10413 h 238618"/>
              <a:gd name="connsiteX18" fmla="*/ 33668 w 499820"/>
              <a:gd name="connsiteY18" fmla="*/ 0 h 238618"/>
              <a:gd name="connsiteX19" fmla="*/ 0 w 499820"/>
              <a:gd name="connsiteY19" fmla="*/ 0 h 238618"/>
              <a:gd name="connsiteX0" fmla="*/ 0 w 499820"/>
              <a:gd name="connsiteY0" fmla="*/ 0 h 238618"/>
              <a:gd name="connsiteX1" fmla="*/ 0 w 499820"/>
              <a:gd name="connsiteY1" fmla="*/ 98922 h 238618"/>
              <a:gd name="connsiteX2" fmla="*/ 33668 w 499820"/>
              <a:gd name="connsiteY2" fmla="*/ 98922 h 238618"/>
              <a:gd name="connsiteX3" fmla="*/ 44081 w 499820"/>
              <a:gd name="connsiteY3" fmla="*/ 87630 h 238618"/>
              <a:gd name="connsiteX4" fmla="*/ 53800 w 499820"/>
              <a:gd name="connsiteY4" fmla="*/ 87630 h 238618"/>
              <a:gd name="connsiteX5" fmla="*/ 53800 w 499820"/>
              <a:gd name="connsiteY5" fmla="*/ 238618 h 238618"/>
              <a:gd name="connsiteX6" fmla="*/ 393608 w 499820"/>
              <a:gd name="connsiteY6" fmla="*/ 238618 h 238618"/>
              <a:gd name="connsiteX7" fmla="*/ 393608 w 499820"/>
              <a:gd name="connsiteY7" fmla="*/ 186553 h 238618"/>
              <a:gd name="connsiteX8" fmla="*/ 447408 w 499820"/>
              <a:gd name="connsiteY8" fmla="*/ 186553 h 238618"/>
              <a:gd name="connsiteX9" fmla="*/ 476565 w 499820"/>
              <a:gd name="connsiteY9" fmla="*/ 215200 h 238618"/>
              <a:gd name="connsiteX10" fmla="*/ 499820 w 499820"/>
              <a:gd name="connsiteY10" fmla="*/ 215200 h 238618"/>
              <a:gd name="connsiteX11" fmla="*/ 499820 w 499820"/>
              <a:gd name="connsiteY11" fmla="*/ 31238 h 238618"/>
              <a:gd name="connsiteX12" fmla="*/ 476565 w 499820"/>
              <a:gd name="connsiteY12" fmla="*/ 31238 h 238618"/>
              <a:gd name="connsiteX13" fmla="*/ 456433 w 499820"/>
              <a:gd name="connsiteY13" fmla="*/ 51185 h 238618"/>
              <a:gd name="connsiteX14" fmla="*/ 393608 w 499820"/>
              <a:gd name="connsiteY14" fmla="*/ 51185 h 238618"/>
              <a:gd name="connsiteX15" fmla="*/ 393608 w 499820"/>
              <a:gd name="connsiteY15" fmla="*/ 31238 h 238618"/>
              <a:gd name="connsiteX16" fmla="*/ 373824 w 499820"/>
              <a:gd name="connsiteY16" fmla="*/ 10413 h 238618"/>
              <a:gd name="connsiteX17" fmla="*/ 44081 w 499820"/>
              <a:gd name="connsiteY17" fmla="*/ 10413 h 238618"/>
              <a:gd name="connsiteX18" fmla="*/ 33668 w 499820"/>
              <a:gd name="connsiteY18" fmla="*/ 0 h 238618"/>
              <a:gd name="connsiteX19" fmla="*/ 0 w 499820"/>
              <a:gd name="connsiteY19" fmla="*/ 0 h 238618"/>
              <a:gd name="connsiteX0" fmla="*/ 0 w 499820"/>
              <a:gd name="connsiteY0" fmla="*/ 0 h 238618"/>
              <a:gd name="connsiteX1" fmla="*/ 33668 w 499820"/>
              <a:gd name="connsiteY1" fmla="*/ 0 h 238618"/>
              <a:gd name="connsiteX2" fmla="*/ 44081 w 499820"/>
              <a:gd name="connsiteY2" fmla="*/ 10413 h 238618"/>
              <a:gd name="connsiteX3" fmla="*/ 373824 w 499820"/>
              <a:gd name="connsiteY3" fmla="*/ 10413 h 238618"/>
              <a:gd name="connsiteX4" fmla="*/ 393608 w 499820"/>
              <a:gd name="connsiteY4" fmla="*/ 31238 h 238618"/>
              <a:gd name="connsiteX5" fmla="*/ 393608 w 499820"/>
              <a:gd name="connsiteY5" fmla="*/ 51185 h 238618"/>
              <a:gd name="connsiteX6" fmla="*/ 456433 w 499820"/>
              <a:gd name="connsiteY6" fmla="*/ 51185 h 238618"/>
              <a:gd name="connsiteX7" fmla="*/ 476565 w 499820"/>
              <a:gd name="connsiteY7" fmla="*/ 31238 h 238618"/>
              <a:gd name="connsiteX8" fmla="*/ 499820 w 499820"/>
              <a:gd name="connsiteY8" fmla="*/ 31238 h 238618"/>
              <a:gd name="connsiteX9" fmla="*/ 499820 w 499820"/>
              <a:gd name="connsiteY9" fmla="*/ 215200 h 238618"/>
              <a:gd name="connsiteX10" fmla="*/ 476565 w 499820"/>
              <a:gd name="connsiteY10" fmla="*/ 215200 h 238618"/>
              <a:gd name="connsiteX11" fmla="*/ 447408 w 499820"/>
              <a:gd name="connsiteY11" fmla="*/ 186553 h 238618"/>
              <a:gd name="connsiteX12" fmla="*/ 393608 w 499820"/>
              <a:gd name="connsiteY12" fmla="*/ 186553 h 238618"/>
              <a:gd name="connsiteX13" fmla="*/ 393608 w 499820"/>
              <a:gd name="connsiteY13" fmla="*/ 238618 h 238618"/>
              <a:gd name="connsiteX14" fmla="*/ 53800 w 499820"/>
              <a:gd name="connsiteY14" fmla="*/ 238618 h 238618"/>
              <a:gd name="connsiteX15" fmla="*/ 53800 w 499820"/>
              <a:gd name="connsiteY15" fmla="*/ 87630 h 238618"/>
              <a:gd name="connsiteX16" fmla="*/ 44081 w 499820"/>
              <a:gd name="connsiteY16" fmla="*/ 87630 h 238618"/>
              <a:gd name="connsiteX17" fmla="*/ 33668 w 499820"/>
              <a:gd name="connsiteY17" fmla="*/ 98922 h 238618"/>
              <a:gd name="connsiteX18" fmla="*/ 0 w 499820"/>
              <a:gd name="connsiteY18" fmla="*/ 98922 h 238618"/>
              <a:gd name="connsiteX19" fmla="*/ 0 w 499820"/>
              <a:gd name="connsiteY19" fmla="*/ 0 h 238618"/>
              <a:gd name="connsiteX0" fmla="*/ 199540 w 499820"/>
              <a:gd name="connsiteY0" fmla="*/ 88986 h 238618"/>
              <a:gd name="connsiteX1" fmla="*/ 342901 w 499820"/>
              <a:gd name="connsiteY1" fmla="*/ 220721 h 238618"/>
              <a:gd name="connsiteX2" fmla="*/ 199540 w 499820"/>
              <a:gd name="connsiteY2" fmla="*/ 88986 h 238618"/>
              <a:gd name="connsiteX0" fmla="*/ 0 w 499820"/>
              <a:gd name="connsiteY0" fmla="*/ 0 h 238618"/>
              <a:gd name="connsiteX1" fmla="*/ 0 w 499820"/>
              <a:gd name="connsiteY1" fmla="*/ 98922 h 238618"/>
              <a:gd name="connsiteX2" fmla="*/ 33668 w 499820"/>
              <a:gd name="connsiteY2" fmla="*/ 98922 h 238618"/>
              <a:gd name="connsiteX3" fmla="*/ 44081 w 499820"/>
              <a:gd name="connsiteY3" fmla="*/ 87630 h 238618"/>
              <a:gd name="connsiteX4" fmla="*/ 53800 w 499820"/>
              <a:gd name="connsiteY4" fmla="*/ 87630 h 238618"/>
              <a:gd name="connsiteX5" fmla="*/ 53800 w 499820"/>
              <a:gd name="connsiteY5" fmla="*/ 238618 h 238618"/>
              <a:gd name="connsiteX6" fmla="*/ 393608 w 499820"/>
              <a:gd name="connsiteY6" fmla="*/ 238618 h 238618"/>
              <a:gd name="connsiteX7" fmla="*/ 393608 w 499820"/>
              <a:gd name="connsiteY7" fmla="*/ 186553 h 238618"/>
              <a:gd name="connsiteX8" fmla="*/ 447408 w 499820"/>
              <a:gd name="connsiteY8" fmla="*/ 186553 h 238618"/>
              <a:gd name="connsiteX9" fmla="*/ 476565 w 499820"/>
              <a:gd name="connsiteY9" fmla="*/ 215200 h 238618"/>
              <a:gd name="connsiteX10" fmla="*/ 499820 w 499820"/>
              <a:gd name="connsiteY10" fmla="*/ 215200 h 238618"/>
              <a:gd name="connsiteX11" fmla="*/ 499820 w 499820"/>
              <a:gd name="connsiteY11" fmla="*/ 31238 h 238618"/>
              <a:gd name="connsiteX12" fmla="*/ 476565 w 499820"/>
              <a:gd name="connsiteY12" fmla="*/ 31238 h 238618"/>
              <a:gd name="connsiteX13" fmla="*/ 456433 w 499820"/>
              <a:gd name="connsiteY13" fmla="*/ 51185 h 238618"/>
              <a:gd name="connsiteX14" fmla="*/ 393608 w 499820"/>
              <a:gd name="connsiteY14" fmla="*/ 51185 h 238618"/>
              <a:gd name="connsiteX15" fmla="*/ 393608 w 499820"/>
              <a:gd name="connsiteY15" fmla="*/ 31238 h 238618"/>
              <a:gd name="connsiteX16" fmla="*/ 373824 w 499820"/>
              <a:gd name="connsiteY16" fmla="*/ 10413 h 238618"/>
              <a:gd name="connsiteX17" fmla="*/ 44081 w 499820"/>
              <a:gd name="connsiteY17" fmla="*/ 10413 h 238618"/>
              <a:gd name="connsiteX18" fmla="*/ 33668 w 499820"/>
              <a:gd name="connsiteY18" fmla="*/ 0 h 238618"/>
              <a:gd name="connsiteX19" fmla="*/ 0 w 499820"/>
              <a:gd name="connsiteY19" fmla="*/ 0 h 238618"/>
              <a:gd name="connsiteX0" fmla="*/ 0 w 499820"/>
              <a:gd name="connsiteY0" fmla="*/ 0 h 238618"/>
              <a:gd name="connsiteX1" fmla="*/ 0 w 499820"/>
              <a:gd name="connsiteY1" fmla="*/ 98922 h 238618"/>
              <a:gd name="connsiteX2" fmla="*/ 33668 w 499820"/>
              <a:gd name="connsiteY2" fmla="*/ 98922 h 238618"/>
              <a:gd name="connsiteX3" fmla="*/ 44081 w 499820"/>
              <a:gd name="connsiteY3" fmla="*/ 87630 h 238618"/>
              <a:gd name="connsiteX4" fmla="*/ 53800 w 499820"/>
              <a:gd name="connsiteY4" fmla="*/ 87630 h 238618"/>
              <a:gd name="connsiteX5" fmla="*/ 53800 w 499820"/>
              <a:gd name="connsiteY5" fmla="*/ 238618 h 238618"/>
              <a:gd name="connsiteX6" fmla="*/ 393608 w 499820"/>
              <a:gd name="connsiteY6" fmla="*/ 238618 h 238618"/>
              <a:gd name="connsiteX7" fmla="*/ 393608 w 499820"/>
              <a:gd name="connsiteY7" fmla="*/ 186553 h 238618"/>
              <a:gd name="connsiteX8" fmla="*/ 447408 w 499820"/>
              <a:gd name="connsiteY8" fmla="*/ 186553 h 238618"/>
              <a:gd name="connsiteX9" fmla="*/ 476565 w 499820"/>
              <a:gd name="connsiteY9" fmla="*/ 215200 h 238618"/>
              <a:gd name="connsiteX10" fmla="*/ 499820 w 499820"/>
              <a:gd name="connsiteY10" fmla="*/ 215200 h 238618"/>
              <a:gd name="connsiteX11" fmla="*/ 499820 w 499820"/>
              <a:gd name="connsiteY11" fmla="*/ 31238 h 238618"/>
              <a:gd name="connsiteX12" fmla="*/ 476565 w 499820"/>
              <a:gd name="connsiteY12" fmla="*/ 31238 h 238618"/>
              <a:gd name="connsiteX13" fmla="*/ 456433 w 499820"/>
              <a:gd name="connsiteY13" fmla="*/ 51185 h 238618"/>
              <a:gd name="connsiteX14" fmla="*/ 393608 w 499820"/>
              <a:gd name="connsiteY14" fmla="*/ 51185 h 238618"/>
              <a:gd name="connsiteX15" fmla="*/ 393608 w 499820"/>
              <a:gd name="connsiteY15" fmla="*/ 31238 h 238618"/>
              <a:gd name="connsiteX16" fmla="*/ 373824 w 499820"/>
              <a:gd name="connsiteY16" fmla="*/ 10413 h 238618"/>
              <a:gd name="connsiteX17" fmla="*/ 44081 w 499820"/>
              <a:gd name="connsiteY17" fmla="*/ 10413 h 238618"/>
              <a:gd name="connsiteX18" fmla="*/ 33668 w 499820"/>
              <a:gd name="connsiteY18" fmla="*/ 0 h 238618"/>
              <a:gd name="connsiteX19" fmla="*/ 0 w 499820"/>
              <a:gd name="connsiteY19" fmla="*/ 0 h 238618"/>
              <a:gd name="connsiteX0" fmla="*/ 0 w 499820"/>
              <a:gd name="connsiteY0" fmla="*/ 0 h 238618"/>
              <a:gd name="connsiteX1" fmla="*/ 33668 w 499820"/>
              <a:gd name="connsiteY1" fmla="*/ 0 h 238618"/>
              <a:gd name="connsiteX2" fmla="*/ 44081 w 499820"/>
              <a:gd name="connsiteY2" fmla="*/ 10413 h 238618"/>
              <a:gd name="connsiteX3" fmla="*/ 373824 w 499820"/>
              <a:gd name="connsiteY3" fmla="*/ 10413 h 238618"/>
              <a:gd name="connsiteX4" fmla="*/ 393608 w 499820"/>
              <a:gd name="connsiteY4" fmla="*/ 31238 h 238618"/>
              <a:gd name="connsiteX5" fmla="*/ 393608 w 499820"/>
              <a:gd name="connsiteY5" fmla="*/ 51185 h 238618"/>
              <a:gd name="connsiteX6" fmla="*/ 456433 w 499820"/>
              <a:gd name="connsiteY6" fmla="*/ 51185 h 238618"/>
              <a:gd name="connsiteX7" fmla="*/ 476565 w 499820"/>
              <a:gd name="connsiteY7" fmla="*/ 31238 h 238618"/>
              <a:gd name="connsiteX8" fmla="*/ 499820 w 499820"/>
              <a:gd name="connsiteY8" fmla="*/ 31238 h 238618"/>
              <a:gd name="connsiteX9" fmla="*/ 499820 w 499820"/>
              <a:gd name="connsiteY9" fmla="*/ 215200 h 238618"/>
              <a:gd name="connsiteX10" fmla="*/ 476565 w 499820"/>
              <a:gd name="connsiteY10" fmla="*/ 215200 h 238618"/>
              <a:gd name="connsiteX11" fmla="*/ 447408 w 499820"/>
              <a:gd name="connsiteY11" fmla="*/ 186553 h 238618"/>
              <a:gd name="connsiteX12" fmla="*/ 393608 w 499820"/>
              <a:gd name="connsiteY12" fmla="*/ 186553 h 238618"/>
              <a:gd name="connsiteX13" fmla="*/ 393608 w 499820"/>
              <a:gd name="connsiteY13" fmla="*/ 238618 h 238618"/>
              <a:gd name="connsiteX14" fmla="*/ 53800 w 499820"/>
              <a:gd name="connsiteY14" fmla="*/ 238618 h 238618"/>
              <a:gd name="connsiteX15" fmla="*/ 53800 w 499820"/>
              <a:gd name="connsiteY15" fmla="*/ 87630 h 238618"/>
              <a:gd name="connsiteX16" fmla="*/ 44081 w 499820"/>
              <a:gd name="connsiteY16" fmla="*/ 87630 h 238618"/>
              <a:gd name="connsiteX17" fmla="*/ 33668 w 499820"/>
              <a:gd name="connsiteY17" fmla="*/ 98922 h 238618"/>
              <a:gd name="connsiteX18" fmla="*/ 0 w 499820"/>
              <a:gd name="connsiteY18" fmla="*/ 98922 h 238618"/>
              <a:gd name="connsiteX19" fmla="*/ 0 w 499820"/>
              <a:gd name="connsiteY19" fmla="*/ 0 h 238618"/>
              <a:gd name="connsiteX0" fmla="*/ 133673 w 499820"/>
              <a:gd name="connsiteY0" fmla="*/ 85112 h 238618"/>
              <a:gd name="connsiteX1" fmla="*/ 342901 w 499820"/>
              <a:gd name="connsiteY1" fmla="*/ 220721 h 238618"/>
              <a:gd name="connsiteX2" fmla="*/ 133673 w 499820"/>
              <a:gd name="connsiteY2" fmla="*/ 85112 h 238618"/>
              <a:gd name="connsiteX0" fmla="*/ 0 w 505632"/>
              <a:gd name="connsiteY0" fmla="*/ 530946 h 769564"/>
              <a:gd name="connsiteX1" fmla="*/ 0 w 505632"/>
              <a:gd name="connsiteY1" fmla="*/ 629868 h 769564"/>
              <a:gd name="connsiteX2" fmla="*/ 33668 w 505632"/>
              <a:gd name="connsiteY2" fmla="*/ 629868 h 769564"/>
              <a:gd name="connsiteX3" fmla="*/ 44081 w 505632"/>
              <a:gd name="connsiteY3" fmla="*/ 618576 h 769564"/>
              <a:gd name="connsiteX4" fmla="*/ 53800 w 505632"/>
              <a:gd name="connsiteY4" fmla="*/ 618576 h 769564"/>
              <a:gd name="connsiteX5" fmla="*/ 53800 w 505632"/>
              <a:gd name="connsiteY5" fmla="*/ 769564 h 769564"/>
              <a:gd name="connsiteX6" fmla="*/ 393608 w 505632"/>
              <a:gd name="connsiteY6" fmla="*/ 769564 h 769564"/>
              <a:gd name="connsiteX7" fmla="*/ 393608 w 505632"/>
              <a:gd name="connsiteY7" fmla="*/ 717499 h 769564"/>
              <a:gd name="connsiteX8" fmla="*/ 447408 w 505632"/>
              <a:gd name="connsiteY8" fmla="*/ 717499 h 769564"/>
              <a:gd name="connsiteX9" fmla="*/ 476565 w 505632"/>
              <a:gd name="connsiteY9" fmla="*/ 746146 h 769564"/>
              <a:gd name="connsiteX10" fmla="*/ 499820 w 505632"/>
              <a:gd name="connsiteY10" fmla="*/ 746146 h 769564"/>
              <a:gd name="connsiteX11" fmla="*/ 499820 w 505632"/>
              <a:gd name="connsiteY11" fmla="*/ 562184 h 769564"/>
              <a:gd name="connsiteX12" fmla="*/ 476565 w 505632"/>
              <a:gd name="connsiteY12" fmla="*/ 562184 h 769564"/>
              <a:gd name="connsiteX13" fmla="*/ 456433 w 505632"/>
              <a:gd name="connsiteY13" fmla="*/ 582131 h 769564"/>
              <a:gd name="connsiteX14" fmla="*/ 393608 w 505632"/>
              <a:gd name="connsiteY14" fmla="*/ 582131 h 769564"/>
              <a:gd name="connsiteX15" fmla="*/ 393608 w 505632"/>
              <a:gd name="connsiteY15" fmla="*/ 562184 h 769564"/>
              <a:gd name="connsiteX16" fmla="*/ 373824 w 505632"/>
              <a:gd name="connsiteY16" fmla="*/ 541359 h 769564"/>
              <a:gd name="connsiteX17" fmla="*/ 44081 w 505632"/>
              <a:gd name="connsiteY17" fmla="*/ 541359 h 769564"/>
              <a:gd name="connsiteX18" fmla="*/ 33668 w 505632"/>
              <a:gd name="connsiteY18" fmla="*/ 530946 h 769564"/>
              <a:gd name="connsiteX19" fmla="*/ 0 w 505632"/>
              <a:gd name="connsiteY19" fmla="*/ 530946 h 769564"/>
              <a:gd name="connsiteX0" fmla="*/ 0 w 505632"/>
              <a:gd name="connsiteY0" fmla="*/ 530946 h 769564"/>
              <a:gd name="connsiteX1" fmla="*/ 0 w 505632"/>
              <a:gd name="connsiteY1" fmla="*/ 629868 h 769564"/>
              <a:gd name="connsiteX2" fmla="*/ 33668 w 505632"/>
              <a:gd name="connsiteY2" fmla="*/ 629868 h 769564"/>
              <a:gd name="connsiteX3" fmla="*/ 44081 w 505632"/>
              <a:gd name="connsiteY3" fmla="*/ 618576 h 769564"/>
              <a:gd name="connsiteX4" fmla="*/ 53800 w 505632"/>
              <a:gd name="connsiteY4" fmla="*/ 618576 h 769564"/>
              <a:gd name="connsiteX5" fmla="*/ 53800 w 505632"/>
              <a:gd name="connsiteY5" fmla="*/ 769564 h 769564"/>
              <a:gd name="connsiteX6" fmla="*/ 393608 w 505632"/>
              <a:gd name="connsiteY6" fmla="*/ 769564 h 769564"/>
              <a:gd name="connsiteX7" fmla="*/ 393608 w 505632"/>
              <a:gd name="connsiteY7" fmla="*/ 717499 h 769564"/>
              <a:gd name="connsiteX8" fmla="*/ 447408 w 505632"/>
              <a:gd name="connsiteY8" fmla="*/ 717499 h 769564"/>
              <a:gd name="connsiteX9" fmla="*/ 476565 w 505632"/>
              <a:gd name="connsiteY9" fmla="*/ 746146 h 769564"/>
              <a:gd name="connsiteX10" fmla="*/ 499820 w 505632"/>
              <a:gd name="connsiteY10" fmla="*/ 746146 h 769564"/>
              <a:gd name="connsiteX11" fmla="*/ 499820 w 505632"/>
              <a:gd name="connsiteY11" fmla="*/ 562184 h 769564"/>
              <a:gd name="connsiteX12" fmla="*/ 476565 w 505632"/>
              <a:gd name="connsiteY12" fmla="*/ 562184 h 769564"/>
              <a:gd name="connsiteX13" fmla="*/ 456433 w 505632"/>
              <a:gd name="connsiteY13" fmla="*/ 582131 h 769564"/>
              <a:gd name="connsiteX14" fmla="*/ 393608 w 505632"/>
              <a:gd name="connsiteY14" fmla="*/ 582131 h 769564"/>
              <a:gd name="connsiteX15" fmla="*/ 393608 w 505632"/>
              <a:gd name="connsiteY15" fmla="*/ 562184 h 769564"/>
              <a:gd name="connsiteX16" fmla="*/ 373824 w 505632"/>
              <a:gd name="connsiteY16" fmla="*/ 541359 h 769564"/>
              <a:gd name="connsiteX17" fmla="*/ 44081 w 505632"/>
              <a:gd name="connsiteY17" fmla="*/ 541359 h 769564"/>
              <a:gd name="connsiteX18" fmla="*/ 33668 w 505632"/>
              <a:gd name="connsiteY18" fmla="*/ 530946 h 769564"/>
              <a:gd name="connsiteX19" fmla="*/ 0 w 505632"/>
              <a:gd name="connsiteY19" fmla="*/ 530946 h 769564"/>
              <a:gd name="connsiteX0" fmla="*/ 0 w 505632"/>
              <a:gd name="connsiteY0" fmla="*/ 530946 h 769564"/>
              <a:gd name="connsiteX1" fmla="*/ 33668 w 505632"/>
              <a:gd name="connsiteY1" fmla="*/ 530946 h 769564"/>
              <a:gd name="connsiteX2" fmla="*/ 44081 w 505632"/>
              <a:gd name="connsiteY2" fmla="*/ 541359 h 769564"/>
              <a:gd name="connsiteX3" fmla="*/ 373824 w 505632"/>
              <a:gd name="connsiteY3" fmla="*/ 541359 h 769564"/>
              <a:gd name="connsiteX4" fmla="*/ 393608 w 505632"/>
              <a:gd name="connsiteY4" fmla="*/ 562184 h 769564"/>
              <a:gd name="connsiteX5" fmla="*/ 393608 w 505632"/>
              <a:gd name="connsiteY5" fmla="*/ 582131 h 769564"/>
              <a:gd name="connsiteX6" fmla="*/ 456433 w 505632"/>
              <a:gd name="connsiteY6" fmla="*/ 582131 h 769564"/>
              <a:gd name="connsiteX7" fmla="*/ 476565 w 505632"/>
              <a:gd name="connsiteY7" fmla="*/ 562184 h 769564"/>
              <a:gd name="connsiteX8" fmla="*/ 499820 w 505632"/>
              <a:gd name="connsiteY8" fmla="*/ 562184 h 769564"/>
              <a:gd name="connsiteX9" fmla="*/ 499820 w 505632"/>
              <a:gd name="connsiteY9" fmla="*/ 746146 h 769564"/>
              <a:gd name="connsiteX10" fmla="*/ 476565 w 505632"/>
              <a:gd name="connsiteY10" fmla="*/ 746146 h 769564"/>
              <a:gd name="connsiteX11" fmla="*/ 447408 w 505632"/>
              <a:gd name="connsiteY11" fmla="*/ 717499 h 769564"/>
              <a:gd name="connsiteX12" fmla="*/ 393608 w 505632"/>
              <a:gd name="connsiteY12" fmla="*/ 717499 h 769564"/>
              <a:gd name="connsiteX13" fmla="*/ 393608 w 505632"/>
              <a:gd name="connsiteY13" fmla="*/ 769564 h 769564"/>
              <a:gd name="connsiteX14" fmla="*/ 53800 w 505632"/>
              <a:gd name="connsiteY14" fmla="*/ 769564 h 769564"/>
              <a:gd name="connsiteX15" fmla="*/ 53800 w 505632"/>
              <a:gd name="connsiteY15" fmla="*/ 618576 h 769564"/>
              <a:gd name="connsiteX16" fmla="*/ 44081 w 505632"/>
              <a:gd name="connsiteY16" fmla="*/ 618576 h 769564"/>
              <a:gd name="connsiteX17" fmla="*/ 33668 w 505632"/>
              <a:gd name="connsiteY17" fmla="*/ 629868 h 769564"/>
              <a:gd name="connsiteX18" fmla="*/ 0 w 505632"/>
              <a:gd name="connsiteY18" fmla="*/ 629868 h 769564"/>
              <a:gd name="connsiteX19" fmla="*/ 0 w 505632"/>
              <a:gd name="connsiteY19" fmla="*/ 530946 h 769564"/>
              <a:gd name="connsiteX0" fmla="*/ 505632 w 505632"/>
              <a:gd name="connsiteY0" fmla="*/ 0 h 769564"/>
              <a:gd name="connsiteX1" fmla="*/ 342901 w 505632"/>
              <a:gd name="connsiteY1" fmla="*/ 751667 h 769564"/>
              <a:gd name="connsiteX2" fmla="*/ 505632 w 505632"/>
              <a:gd name="connsiteY2" fmla="*/ 0 h 769564"/>
              <a:gd name="connsiteX0" fmla="*/ 56182 w 556002"/>
              <a:gd name="connsiteY0" fmla="*/ 496075 h 734693"/>
              <a:gd name="connsiteX1" fmla="*/ 56182 w 556002"/>
              <a:gd name="connsiteY1" fmla="*/ 594997 h 734693"/>
              <a:gd name="connsiteX2" fmla="*/ 89850 w 556002"/>
              <a:gd name="connsiteY2" fmla="*/ 594997 h 734693"/>
              <a:gd name="connsiteX3" fmla="*/ 100263 w 556002"/>
              <a:gd name="connsiteY3" fmla="*/ 583705 h 734693"/>
              <a:gd name="connsiteX4" fmla="*/ 109982 w 556002"/>
              <a:gd name="connsiteY4" fmla="*/ 583705 h 734693"/>
              <a:gd name="connsiteX5" fmla="*/ 109982 w 556002"/>
              <a:gd name="connsiteY5" fmla="*/ 734693 h 734693"/>
              <a:gd name="connsiteX6" fmla="*/ 449790 w 556002"/>
              <a:gd name="connsiteY6" fmla="*/ 734693 h 734693"/>
              <a:gd name="connsiteX7" fmla="*/ 449790 w 556002"/>
              <a:gd name="connsiteY7" fmla="*/ 682628 h 734693"/>
              <a:gd name="connsiteX8" fmla="*/ 503590 w 556002"/>
              <a:gd name="connsiteY8" fmla="*/ 682628 h 734693"/>
              <a:gd name="connsiteX9" fmla="*/ 532747 w 556002"/>
              <a:gd name="connsiteY9" fmla="*/ 711275 h 734693"/>
              <a:gd name="connsiteX10" fmla="*/ 556002 w 556002"/>
              <a:gd name="connsiteY10" fmla="*/ 711275 h 734693"/>
              <a:gd name="connsiteX11" fmla="*/ 556002 w 556002"/>
              <a:gd name="connsiteY11" fmla="*/ 527313 h 734693"/>
              <a:gd name="connsiteX12" fmla="*/ 532747 w 556002"/>
              <a:gd name="connsiteY12" fmla="*/ 527313 h 734693"/>
              <a:gd name="connsiteX13" fmla="*/ 512615 w 556002"/>
              <a:gd name="connsiteY13" fmla="*/ 547260 h 734693"/>
              <a:gd name="connsiteX14" fmla="*/ 449790 w 556002"/>
              <a:gd name="connsiteY14" fmla="*/ 547260 h 734693"/>
              <a:gd name="connsiteX15" fmla="*/ 449790 w 556002"/>
              <a:gd name="connsiteY15" fmla="*/ 527313 h 734693"/>
              <a:gd name="connsiteX16" fmla="*/ 430006 w 556002"/>
              <a:gd name="connsiteY16" fmla="*/ 506488 h 734693"/>
              <a:gd name="connsiteX17" fmla="*/ 100263 w 556002"/>
              <a:gd name="connsiteY17" fmla="*/ 506488 h 734693"/>
              <a:gd name="connsiteX18" fmla="*/ 89850 w 556002"/>
              <a:gd name="connsiteY18" fmla="*/ 496075 h 734693"/>
              <a:gd name="connsiteX19" fmla="*/ 56182 w 556002"/>
              <a:gd name="connsiteY19" fmla="*/ 496075 h 734693"/>
              <a:gd name="connsiteX0" fmla="*/ 56182 w 556002"/>
              <a:gd name="connsiteY0" fmla="*/ 496075 h 734693"/>
              <a:gd name="connsiteX1" fmla="*/ 56182 w 556002"/>
              <a:gd name="connsiteY1" fmla="*/ 594997 h 734693"/>
              <a:gd name="connsiteX2" fmla="*/ 89850 w 556002"/>
              <a:gd name="connsiteY2" fmla="*/ 594997 h 734693"/>
              <a:gd name="connsiteX3" fmla="*/ 100263 w 556002"/>
              <a:gd name="connsiteY3" fmla="*/ 583705 h 734693"/>
              <a:gd name="connsiteX4" fmla="*/ 109982 w 556002"/>
              <a:gd name="connsiteY4" fmla="*/ 583705 h 734693"/>
              <a:gd name="connsiteX5" fmla="*/ 109982 w 556002"/>
              <a:gd name="connsiteY5" fmla="*/ 734693 h 734693"/>
              <a:gd name="connsiteX6" fmla="*/ 449790 w 556002"/>
              <a:gd name="connsiteY6" fmla="*/ 734693 h 734693"/>
              <a:gd name="connsiteX7" fmla="*/ 449790 w 556002"/>
              <a:gd name="connsiteY7" fmla="*/ 682628 h 734693"/>
              <a:gd name="connsiteX8" fmla="*/ 503590 w 556002"/>
              <a:gd name="connsiteY8" fmla="*/ 682628 h 734693"/>
              <a:gd name="connsiteX9" fmla="*/ 532747 w 556002"/>
              <a:gd name="connsiteY9" fmla="*/ 711275 h 734693"/>
              <a:gd name="connsiteX10" fmla="*/ 556002 w 556002"/>
              <a:gd name="connsiteY10" fmla="*/ 711275 h 734693"/>
              <a:gd name="connsiteX11" fmla="*/ 556002 w 556002"/>
              <a:gd name="connsiteY11" fmla="*/ 527313 h 734693"/>
              <a:gd name="connsiteX12" fmla="*/ 532747 w 556002"/>
              <a:gd name="connsiteY12" fmla="*/ 527313 h 734693"/>
              <a:gd name="connsiteX13" fmla="*/ 512615 w 556002"/>
              <a:gd name="connsiteY13" fmla="*/ 547260 h 734693"/>
              <a:gd name="connsiteX14" fmla="*/ 449790 w 556002"/>
              <a:gd name="connsiteY14" fmla="*/ 547260 h 734693"/>
              <a:gd name="connsiteX15" fmla="*/ 449790 w 556002"/>
              <a:gd name="connsiteY15" fmla="*/ 527313 h 734693"/>
              <a:gd name="connsiteX16" fmla="*/ 430006 w 556002"/>
              <a:gd name="connsiteY16" fmla="*/ 506488 h 734693"/>
              <a:gd name="connsiteX17" fmla="*/ 100263 w 556002"/>
              <a:gd name="connsiteY17" fmla="*/ 506488 h 734693"/>
              <a:gd name="connsiteX18" fmla="*/ 89850 w 556002"/>
              <a:gd name="connsiteY18" fmla="*/ 496075 h 734693"/>
              <a:gd name="connsiteX19" fmla="*/ 56182 w 556002"/>
              <a:gd name="connsiteY19" fmla="*/ 496075 h 734693"/>
              <a:gd name="connsiteX0" fmla="*/ 56182 w 556002"/>
              <a:gd name="connsiteY0" fmla="*/ 496075 h 734693"/>
              <a:gd name="connsiteX1" fmla="*/ 89850 w 556002"/>
              <a:gd name="connsiteY1" fmla="*/ 496075 h 734693"/>
              <a:gd name="connsiteX2" fmla="*/ 100263 w 556002"/>
              <a:gd name="connsiteY2" fmla="*/ 506488 h 734693"/>
              <a:gd name="connsiteX3" fmla="*/ 430006 w 556002"/>
              <a:gd name="connsiteY3" fmla="*/ 506488 h 734693"/>
              <a:gd name="connsiteX4" fmla="*/ 449790 w 556002"/>
              <a:gd name="connsiteY4" fmla="*/ 527313 h 734693"/>
              <a:gd name="connsiteX5" fmla="*/ 449790 w 556002"/>
              <a:gd name="connsiteY5" fmla="*/ 547260 h 734693"/>
              <a:gd name="connsiteX6" fmla="*/ 512615 w 556002"/>
              <a:gd name="connsiteY6" fmla="*/ 547260 h 734693"/>
              <a:gd name="connsiteX7" fmla="*/ 532747 w 556002"/>
              <a:gd name="connsiteY7" fmla="*/ 527313 h 734693"/>
              <a:gd name="connsiteX8" fmla="*/ 556002 w 556002"/>
              <a:gd name="connsiteY8" fmla="*/ 527313 h 734693"/>
              <a:gd name="connsiteX9" fmla="*/ 556002 w 556002"/>
              <a:gd name="connsiteY9" fmla="*/ 711275 h 734693"/>
              <a:gd name="connsiteX10" fmla="*/ 532747 w 556002"/>
              <a:gd name="connsiteY10" fmla="*/ 711275 h 734693"/>
              <a:gd name="connsiteX11" fmla="*/ 503590 w 556002"/>
              <a:gd name="connsiteY11" fmla="*/ 682628 h 734693"/>
              <a:gd name="connsiteX12" fmla="*/ 449790 w 556002"/>
              <a:gd name="connsiteY12" fmla="*/ 682628 h 734693"/>
              <a:gd name="connsiteX13" fmla="*/ 449790 w 556002"/>
              <a:gd name="connsiteY13" fmla="*/ 734693 h 734693"/>
              <a:gd name="connsiteX14" fmla="*/ 109982 w 556002"/>
              <a:gd name="connsiteY14" fmla="*/ 734693 h 734693"/>
              <a:gd name="connsiteX15" fmla="*/ 109982 w 556002"/>
              <a:gd name="connsiteY15" fmla="*/ 583705 h 734693"/>
              <a:gd name="connsiteX16" fmla="*/ 100263 w 556002"/>
              <a:gd name="connsiteY16" fmla="*/ 583705 h 734693"/>
              <a:gd name="connsiteX17" fmla="*/ 89850 w 556002"/>
              <a:gd name="connsiteY17" fmla="*/ 594997 h 734693"/>
              <a:gd name="connsiteX18" fmla="*/ 56182 w 556002"/>
              <a:gd name="connsiteY18" fmla="*/ 594997 h 734693"/>
              <a:gd name="connsiteX19" fmla="*/ 56182 w 556002"/>
              <a:gd name="connsiteY19" fmla="*/ 496075 h 734693"/>
              <a:gd name="connsiteX0" fmla="*/ 0 w 556002"/>
              <a:gd name="connsiteY0" fmla="*/ 0 h 734693"/>
              <a:gd name="connsiteX1" fmla="*/ 399083 w 556002"/>
              <a:gd name="connsiteY1" fmla="*/ 716796 h 734693"/>
              <a:gd name="connsiteX2" fmla="*/ 0 w 556002"/>
              <a:gd name="connsiteY2" fmla="*/ 0 h 734693"/>
              <a:gd name="connsiteX0" fmla="*/ 56182 w 556002"/>
              <a:gd name="connsiteY0" fmla="*/ 496075 h 734693"/>
              <a:gd name="connsiteX1" fmla="*/ 56182 w 556002"/>
              <a:gd name="connsiteY1" fmla="*/ 594997 h 734693"/>
              <a:gd name="connsiteX2" fmla="*/ 89850 w 556002"/>
              <a:gd name="connsiteY2" fmla="*/ 594997 h 734693"/>
              <a:gd name="connsiteX3" fmla="*/ 100263 w 556002"/>
              <a:gd name="connsiteY3" fmla="*/ 583705 h 734693"/>
              <a:gd name="connsiteX4" fmla="*/ 109982 w 556002"/>
              <a:gd name="connsiteY4" fmla="*/ 583705 h 734693"/>
              <a:gd name="connsiteX5" fmla="*/ 109982 w 556002"/>
              <a:gd name="connsiteY5" fmla="*/ 734693 h 734693"/>
              <a:gd name="connsiteX6" fmla="*/ 449790 w 556002"/>
              <a:gd name="connsiteY6" fmla="*/ 734693 h 734693"/>
              <a:gd name="connsiteX7" fmla="*/ 449790 w 556002"/>
              <a:gd name="connsiteY7" fmla="*/ 682628 h 734693"/>
              <a:gd name="connsiteX8" fmla="*/ 503590 w 556002"/>
              <a:gd name="connsiteY8" fmla="*/ 682628 h 734693"/>
              <a:gd name="connsiteX9" fmla="*/ 532747 w 556002"/>
              <a:gd name="connsiteY9" fmla="*/ 711275 h 734693"/>
              <a:gd name="connsiteX10" fmla="*/ 556002 w 556002"/>
              <a:gd name="connsiteY10" fmla="*/ 711275 h 734693"/>
              <a:gd name="connsiteX11" fmla="*/ 556002 w 556002"/>
              <a:gd name="connsiteY11" fmla="*/ 527313 h 734693"/>
              <a:gd name="connsiteX12" fmla="*/ 532747 w 556002"/>
              <a:gd name="connsiteY12" fmla="*/ 527313 h 734693"/>
              <a:gd name="connsiteX13" fmla="*/ 512615 w 556002"/>
              <a:gd name="connsiteY13" fmla="*/ 547260 h 734693"/>
              <a:gd name="connsiteX14" fmla="*/ 449790 w 556002"/>
              <a:gd name="connsiteY14" fmla="*/ 547260 h 734693"/>
              <a:gd name="connsiteX15" fmla="*/ 449790 w 556002"/>
              <a:gd name="connsiteY15" fmla="*/ 527313 h 734693"/>
              <a:gd name="connsiteX16" fmla="*/ 430006 w 556002"/>
              <a:gd name="connsiteY16" fmla="*/ 506488 h 734693"/>
              <a:gd name="connsiteX17" fmla="*/ 100263 w 556002"/>
              <a:gd name="connsiteY17" fmla="*/ 506488 h 734693"/>
              <a:gd name="connsiteX18" fmla="*/ 89850 w 556002"/>
              <a:gd name="connsiteY18" fmla="*/ 496075 h 734693"/>
              <a:gd name="connsiteX19" fmla="*/ 56182 w 556002"/>
              <a:gd name="connsiteY19" fmla="*/ 496075 h 734693"/>
              <a:gd name="connsiteX0" fmla="*/ 56182 w 556002"/>
              <a:gd name="connsiteY0" fmla="*/ 496075 h 734693"/>
              <a:gd name="connsiteX1" fmla="*/ 56182 w 556002"/>
              <a:gd name="connsiteY1" fmla="*/ 594997 h 734693"/>
              <a:gd name="connsiteX2" fmla="*/ 89850 w 556002"/>
              <a:gd name="connsiteY2" fmla="*/ 594997 h 734693"/>
              <a:gd name="connsiteX3" fmla="*/ 100263 w 556002"/>
              <a:gd name="connsiteY3" fmla="*/ 583705 h 734693"/>
              <a:gd name="connsiteX4" fmla="*/ 109982 w 556002"/>
              <a:gd name="connsiteY4" fmla="*/ 583705 h 734693"/>
              <a:gd name="connsiteX5" fmla="*/ 109982 w 556002"/>
              <a:gd name="connsiteY5" fmla="*/ 734693 h 734693"/>
              <a:gd name="connsiteX6" fmla="*/ 449790 w 556002"/>
              <a:gd name="connsiteY6" fmla="*/ 734693 h 734693"/>
              <a:gd name="connsiteX7" fmla="*/ 449790 w 556002"/>
              <a:gd name="connsiteY7" fmla="*/ 682628 h 734693"/>
              <a:gd name="connsiteX8" fmla="*/ 503590 w 556002"/>
              <a:gd name="connsiteY8" fmla="*/ 682628 h 734693"/>
              <a:gd name="connsiteX9" fmla="*/ 532747 w 556002"/>
              <a:gd name="connsiteY9" fmla="*/ 711275 h 734693"/>
              <a:gd name="connsiteX10" fmla="*/ 556002 w 556002"/>
              <a:gd name="connsiteY10" fmla="*/ 711275 h 734693"/>
              <a:gd name="connsiteX11" fmla="*/ 556002 w 556002"/>
              <a:gd name="connsiteY11" fmla="*/ 527313 h 734693"/>
              <a:gd name="connsiteX12" fmla="*/ 532747 w 556002"/>
              <a:gd name="connsiteY12" fmla="*/ 527313 h 734693"/>
              <a:gd name="connsiteX13" fmla="*/ 512615 w 556002"/>
              <a:gd name="connsiteY13" fmla="*/ 547260 h 734693"/>
              <a:gd name="connsiteX14" fmla="*/ 449790 w 556002"/>
              <a:gd name="connsiteY14" fmla="*/ 547260 h 734693"/>
              <a:gd name="connsiteX15" fmla="*/ 449790 w 556002"/>
              <a:gd name="connsiteY15" fmla="*/ 527313 h 734693"/>
              <a:gd name="connsiteX16" fmla="*/ 430006 w 556002"/>
              <a:gd name="connsiteY16" fmla="*/ 506488 h 734693"/>
              <a:gd name="connsiteX17" fmla="*/ 100263 w 556002"/>
              <a:gd name="connsiteY17" fmla="*/ 506488 h 734693"/>
              <a:gd name="connsiteX18" fmla="*/ 89850 w 556002"/>
              <a:gd name="connsiteY18" fmla="*/ 496075 h 734693"/>
              <a:gd name="connsiteX19" fmla="*/ 56182 w 556002"/>
              <a:gd name="connsiteY19" fmla="*/ 496075 h 734693"/>
              <a:gd name="connsiteX0" fmla="*/ 56182 w 556002"/>
              <a:gd name="connsiteY0" fmla="*/ 496075 h 734693"/>
              <a:gd name="connsiteX1" fmla="*/ 89850 w 556002"/>
              <a:gd name="connsiteY1" fmla="*/ 496075 h 734693"/>
              <a:gd name="connsiteX2" fmla="*/ 100263 w 556002"/>
              <a:gd name="connsiteY2" fmla="*/ 506488 h 734693"/>
              <a:gd name="connsiteX3" fmla="*/ 430006 w 556002"/>
              <a:gd name="connsiteY3" fmla="*/ 506488 h 734693"/>
              <a:gd name="connsiteX4" fmla="*/ 449790 w 556002"/>
              <a:gd name="connsiteY4" fmla="*/ 527313 h 734693"/>
              <a:gd name="connsiteX5" fmla="*/ 449790 w 556002"/>
              <a:gd name="connsiteY5" fmla="*/ 547260 h 734693"/>
              <a:gd name="connsiteX6" fmla="*/ 512615 w 556002"/>
              <a:gd name="connsiteY6" fmla="*/ 547260 h 734693"/>
              <a:gd name="connsiteX7" fmla="*/ 532747 w 556002"/>
              <a:gd name="connsiteY7" fmla="*/ 527313 h 734693"/>
              <a:gd name="connsiteX8" fmla="*/ 556002 w 556002"/>
              <a:gd name="connsiteY8" fmla="*/ 527313 h 734693"/>
              <a:gd name="connsiteX9" fmla="*/ 556002 w 556002"/>
              <a:gd name="connsiteY9" fmla="*/ 711275 h 734693"/>
              <a:gd name="connsiteX10" fmla="*/ 532747 w 556002"/>
              <a:gd name="connsiteY10" fmla="*/ 711275 h 734693"/>
              <a:gd name="connsiteX11" fmla="*/ 503590 w 556002"/>
              <a:gd name="connsiteY11" fmla="*/ 682628 h 734693"/>
              <a:gd name="connsiteX12" fmla="*/ 449790 w 556002"/>
              <a:gd name="connsiteY12" fmla="*/ 682628 h 734693"/>
              <a:gd name="connsiteX13" fmla="*/ 449790 w 556002"/>
              <a:gd name="connsiteY13" fmla="*/ 734693 h 734693"/>
              <a:gd name="connsiteX14" fmla="*/ 109982 w 556002"/>
              <a:gd name="connsiteY14" fmla="*/ 734693 h 734693"/>
              <a:gd name="connsiteX15" fmla="*/ 109982 w 556002"/>
              <a:gd name="connsiteY15" fmla="*/ 583705 h 734693"/>
              <a:gd name="connsiteX16" fmla="*/ 100263 w 556002"/>
              <a:gd name="connsiteY16" fmla="*/ 583705 h 734693"/>
              <a:gd name="connsiteX17" fmla="*/ 89850 w 556002"/>
              <a:gd name="connsiteY17" fmla="*/ 594997 h 734693"/>
              <a:gd name="connsiteX18" fmla="*/ 56182 w 556002"/>
              <a:gd name="connsiteY18" fmla="*/ 594997 h 734693"/>
              <a:gd name="connsiteX19" fmla="*/ 56182 w 556002"/>
              <a:gd name="connsiteY19" fmla="*/ 496075 h 734693"/>
              <a:gd name="connsiteX0" fmla="*/ 0 w 556002"/>
              <a:gd name="connsiteY0" fmla="*/ 0 h 734693"/>
              <a:gd name="connsiteX1" fmla="*/ 375836 w 556002"/>
              <a:gd name="connsiteY1" fmla="*/ 123986 h 734693"/>
              <a:gd name="connsiteX2" fmla="*/ 0 w 556002"/>
              <a:gd name="connsiteY2" fmla="*/ 0 h 734693"/>
              <a:gd name="connsiteX0" fmla="*/ 56182 w 556002"/>
              <a:gd name="connsiteY0" fmla="*/ 496075 h 734693"/>
              <a:gd name="connsiteX1" fmla="*/ 56182 w 556002"/>
              <a:gd name="connsiteY1" fmla="*/ 594997 h 734693"/>
              <a:gd name="connsiteX2" fmla="*/ 89850 w 556002"/>
              <a:gd name="connsiteY2" fmla="*/ 594997 h 734693"/>
              <a:gd name="connsiteX3" fmla="*/ 100263 w 556002"/>
              <a:gd name="connsiteY3" fmla="*/ 583705 h 734693"/>
              <a:gd name="connsiteX4" fmla="*/ 109982 w 556002"/>
              <a:gd name="connsiteY4" fmla="*/ 583705 h 734693"/>
              <a:gd name="connsiteX5" fmla="*/ 109982 w 556002"/>
              <a:gd name="connsiteY5" fmla="*/ 734693 h 734693"/>
              <a:gd name="connsiteX6" fmla="*/ 449790 w 556002"/>
              <a:gd name="connsiteY6" fmla="*/ 734693 h 734693"/>
              <a:gd name="connsiteX7" fmla="*/ 449790 w 556002"/>
              <a:gd name="connsiteY7" fmla="*/ 682628 h 734693"/>
              <a:gd name="connsiteX8" fmla="*/ 503590 w 556002"/>
              <a:gd name="connsiteY8" fmla="*/ 682628 h 734693"/>
              <a:gd name="connsiteX9" fmla="*/ 532747 w 556002"/>
              <a:gd name="connsiteY9" fmla="*/ 711275 h 734693"/>
              <a:gd name="connsiteX10" fmla="*/ 556002 w 556002"/>
              <a:gd name="connsiteY10" fmla="*/ 711275 h 734693"/>
              <a:gd name="connsiteX11" fmla="*/ 556002 w 556002"/>
              <a:gd name="connsiteY11" fmla="*/ 527313 h 734693"/>
              <a:gd name="connsiteX12" fmla="*/ 532747 w 556002"/>
              <a:gd name="connsiteY12" fmla="*/ 527313 h 734693"/>
              <a:gd name="connsiteX13" fmla="*/ 512615 w 556002"/>
              <a:gd name="connsiteY13" fmla="*/ 547260 h 734693"/>
              <a:gd name="connsiteX14" fmla="*/ 449790 w 556002"/>
              <a:gd name="connsiteY14" fmla="*/ 547260 h 734693"/>
              <a:gd name="connsiteX15" fmla="*/ 449790 w 556002"/>
              <a:gd name="connsiteY15" fmla="*/ 527313 h 734693"/>
              <a:gd name="connsiteX16" fmla="*/ 430006 w 556002"/>
              <a:gd name="connsiteY16" fmla="*/ 506488 h 734693"/>
              <a:gd name="connsiteX17" fmla="*/ 100263 w 556002"/>
              <a:gd name="connsiteY17" fmla="*/ 506488 h 734693"/>
              <a:gd name="connsiteX18" fmla="*/ 89850 w 556002"/>
              <a:gd name="connsiteY18" fmla="*/ 496075 h 734693"/>
              <a:gd name="connsiteX19" fmla="*/ 56182 w 556002"/>
              <a:gd name="connsiteY19" fmla="*/ 496075 h 734693"/>
              <a:gd name="connsiteX0" fmla="*/ 56182 w 556002"/>
              <a:gd name="connsiteY0" fmla="*/ 496075 h 734693"/>
              <a:gd name="connsiteX1" fmla="*/ 56182 w 556002"/>
              <a:gd name="connsiteY1" fmla="*/ 594997 h 734693"/>
              <a:gd name="connsiteX2" fmla="*/ 89850 w 556002"/>
              <a:gd name="connsiteY2" fmla="*/ 594997 h 734693"/>
              <a:gd name="connsiteX3" fmla="*/ 100263 w 556002"/>
              <a:gd name="connsiteY3" fmla="*/ 583705 h 734693"/>
              <a:gd name="connsiteX4" fmla="*/ 109982 w 556002"/>
              <a:gd name="connsiteY4" fmla="*/ 583705 h 734693"/>
              <a:gd name="connsiteX5" fmla="*/ 109982 w 556002"/>
              <a:gd name="connsiteY5" fmla="*/ 734693 h 734693"/>
              <a:gd name="connsiteX6" fmla="*/ 449790 w 556002"/>
              <a:gd name="connsiteY6" fmla="*/ 734693 h 734693"/>
              <a:gd name="connsiteX7" fmla="*/ 449790 w 556002"/>
              <a:gd name="connsiteY7" fmla="*/ 682628 h 734693"/>
              <a:gd name="connsiteX8" fmla="*/ 503590 w 556002"/>
              <a:gd name="connsiteY8" fmla="*/ 682628 h 734693"/>
              <a:gd name="connsiteX9" fmla="*/ 532747 w 556002"/>
              <a:gd name="connsiteY9" fmla="*/ 711275 h 734693"/>
              <a:gd name="connsiteX10" fmla="*/ 556002 w 556002"/>
              <a:gd name="connsiteY10" fmla="*/ 711275 h 734693"/>
              <a:gd name="connsiteX11" fmla="*/ 556002 w 556002"/>
              <a:gd name="connsiteY11" fmla="*/ 527313 h 734693"/>
              <a:gd name="connsiteX12" fmla="*/ 532747 w 556002"/>
              <a:gd name="connsiteY12" fmla="*/ 527313 h 734693"/>
              <a:gd name="connsiteX13" fmla="*/ 512615 w 556002"/>
              <a:gd name="connsiteY13" fmla="*/ 547260 h 734693"/>
              <a:gd name="connsiteX14" fmla="*/ 449790 w 556002"/>
              <a:gd name="connsiteY14" fmla="*/ 547260 h 734693"/>
              <a:gd name="connsiteX15" fmla="*/ 449790 w 556002"/>
              <a:gd name="connsiteY15" fmla="*/ 527313 h 734693"/>
              <a:gd name="connsiteX16" fmla="*/ 430006 w 556002"/>
              <a:gd name="connsiteY16" fmla="*/ 506488 h 734693"/>
              <a:gd name="connsiteX17" fmla="*/ 100263 w 556002"/>
              <a:gd name="connsiteY17" fmla="*/ 506488 h 734693"/>
              <a:gd name="connsiteX18" fmla="*/ 89850 w 556002"/>
              <a:gd name="connsiteY18" fmla="*/ 496075 h 734693"/>
              <a:gd name="connsiteX19" fmla="*/ 56182 w 556002"/>
              <a:gd name="connsiteY19" fmla="*/ 496075 h 734693"/>
              <a:gd name="connsiteX0" fmla="*/ 56182 w 556002"/>
              <a:gd name="connsiteY0" fmla="*/ 496075 h 734693"/>
              <a:gd name="connsiteX1" fmla="*/ 89850 w 556002"/>
              <a:gd name="connsiteY1" fmla="*/ 496075 h 734693"/>
              <a:gd name="connsiteX2" fmla="*/ 100263 w 556002"/>
              <a:gd name="connsiteY2" fmla="*/ 506488 h 734693"/>
              <a:gd name="connsiteX3" fmla="*/ 430006 w 556002"/>
              <a:gd name="connsiteY3" fmla="*/ 506488 h 734693"/>
              <a:gd name="connsiteX4" fmla="*/ 449790 w 556002"/>
              <a:gd name="connsiteY4" fmla="*/ 527313 h 734693"/>
              <a:gd name="connsiteX5" fmla="*/ 449790 w 556002"/>
              <a:gd name="connsiteY5" fmla="*/ 547260 h 734693"/>
              <a:gd name="connsiteX6" fmla="*/ 512615 w 556002"/>
              <a:gd name="connsiteY6" fmla="*/ 547260 h 734693"/>
              <a:gd name="connsiteX7" fmla="*/ 532747 w 556002"/>
              <a:gd name="connsiteY7" fmla="*/ 527313 h 734693"/>
              <a:gd name="connsiteX8" fmla="*/ 556002 w 556002"/>
              <a:gd name="connsiteY8" fmla="*/ 527313 h 734693"/>
              <a:gd name="connsiteX9" fmla="*/ 556002 w 556002"/>
              <a:gd name="connsiteY9" fmla="*/ 711275 h 734693"/>
              <a:gd name="connsiteX10" fmla="*/ 532747 w 556002"/>
              <a:gd name="connsiteY10" fmla="*/ 711275 h 734693"/>
              <a:gd name="connsiteX11" fmla="*/ 503590 w 556002"/>
              <a:gd name="connsiteY11" fmla="*/ 682628 h 734693"/>
              <a:gd name="connsiteX12" fmla="*/ 449790 w 556002"/>
              <a:gd name="connsiteY12" fmla="*/ 682628 h 734693"/>
              <a:gd name="connsiteX13" fmla="*/ 449790 w 556002"/>
              <a:gd name="connsiteY13" fmla="*/ 734693 h 734693"/>
              <a:gd name="connsiteX14" fmla="*/ 109982 w 556002"/>
              <a:gd name="connsiteY14" fmla="*/ 734693 h 734693"/>
              <a:gd name="connsiteX15" fmla="*/ 109982 w 556002"/>
              <a:gd name="connsiteY15" fmla="*/ 583705 h 734693"/>
              <a:gd name="connsiteX16" fmla="*/ 100263 w 556002"/>
              <a:gd name="connsiteY16" fmla="*/ 583705 h 734693"/>
              <a:gd name="connsiteX17" fmla="*/ 89850 w 556002"/>
              <a:gd name="connsiteY17" fmla="*/ 594997 h 734693"/>
              <a:gd name="connsiteX18" fmla="*/ 56182 w 556002"/>
              <a:gd name="connsiteY18" fmla="*/ 594997 h 734693"/>
              <a:gd name="connsiteX19" fmla="*/ 56182 w 556002"/>
              <a:gd name="connsiteY19" fmla="*/ 496075 h 734693"/>
              <a:gd name="connsiteX0" fmla="*/ 0 w 556002"/>
              <a:gd name="connsiteY0" fmla="*/ 0 h 734693"/>
              <a:gd name="connsiteX1" fmla="*/ 375836 w 556002"/>
              <a:gd name="connsiteY1" fmla="*/ 123986 h 734693"/>
              <a:gd name="connsiteX2" fmla="*/ 0 w 556002"/>
              <a:gd name="connsiteY2" fmla="*/ 0 h 734693"/>
              <a:gd name="connsiteX0" fmla="*/ 9687 w 509507"/>
              <a:gd name="connsiteY0" fmla="*/ 415726 h 654344"/>
              <a:gd name="connsiteX1" fmla="*/ 9687 w 509507"/>
              <a:gd name="connsiteY1" fmla="*/ 514648 h 654344"/>
              <a:gd name="connsiteX2" fmla="*/ 43355 w 509507"/>
              <a:gd name="connsiteY2" fmla="*/ 514648 h 654344"/>
              <a:gd name="connsiteX3" fmla="*/ 53768 w 509507"/>
              <a:gd name="connsiteY3" fmla="*/ 503356 h 654344"/>
              <a:gd name="connsiteX4" fmla="*/ 63487 w 509507"/>
              <a:gd name="connsiteY4" fmla="*/ 503356 h 654344"/>
              <a:gd name="connsiteX5" fmla="*/ 63487 w 509507"/>
              <a:gd name="connsiteY5" fmla="*/ 654344 h 654344"/>
              <a:gd name="connsiteX6" fmla="*/ 403295 w 509507"/>
              <a:gd name="connsiteY6" fmla="*/ 654344 h 654344"/>
              <a:gd name="connsiteX7" fmla="*/ 403295 w 509507"/>
              <a:gd name="connsiteY7" fmla="*/ 602279 h 654344"/>
              <a:gd name="connsiteX8" fmla="*/ 457095 w 509507"/>
              <a:gd name="connsiteY8" fmla="*/ 602279 h 654344"/>
              <a:gd name="connsiteX9" fmla="*/ 486252 w 509507"/>
              <a:gd name="connsiteY9" fmla="*/ 630926 h 654344"/>
              <a:gd name="connsiteX10" fmla="*/ 509507 w 509507"/>
              <a:gd name="connsiteY10" fmla="*/ 630926 h 654344"/>
              <a:gd name="connsiteX11" fmla="*/ 509507 w 509507"/>
              <a:gd name="connsiteY11" fmla="*/ 446964 h 654344"/>
              <a:gd name="connsiteX12" fmla="*/ 486252 w 509507"/>
              <a:gd name="connsiteY12" fmla="*/ 446964 h 654344"/>
              <a:gd name="connsiteX13" fmla="*/ 466120 w 509507"/>
              <a:gd name="connsiteY13" fmla="*/ 466911 h 654344"/>
              <a:gd name="connsiteX14" fmla="*/ 403295 w 509507"/>
              <a:gd name="connsiteY14" fmla="*/ 466911 h 654344"/>
              <a:gd name="connsiteX15" fmla="*/ 403295 w 509507"/>
              <a:gd name="connsiteY15" fmla="*/ 446964 h 654344"/>
              <a:gd name="connsiteX16" fmla="*/ 383511 w 509507"/>
              <a:gd name="connsiteY16" fmla="*/ 426139 h 654344"/>
              <a:gd name="connsiteX17" fmla="*/ 53768 w 509507"/>
              <a:gd name="connsiteY17" fmla="*/ 426139 h 654344"/>
              <a:gd name="connsiteX18" fmla="*/ 43355 w 509507"/>
              <a:gd name="connsiteY18" fmla="*/ 415726 h 654344"/>
              <a:gd name="connsiteX19" fmla="*/ 9687 w 509507"/>
              <a:gd name="connsiteY19" fmla="*/ 415726 h 654344"/>
              <a:gd name="connsiteX0" fmla="*/ 9687 w 509507"/>
              <a:gd name="connsiteY0" fmla="*/ 415726 h 654344"/>
              <a:gd name="connsiteX1" fmla="*/ 9687 w 509507"/>
              <a:gd name="connsiteY1" fmla="*/ 514648 h 654344"/>
              <a:gd name="connsiteX2" fmla="*/ 43355 w 509507"/>
              <a:gd name="connsiteY2" fmla="*/ 514648 h 654344"/>
              <a:gd name="connsiteX3" fmla="*/ 53768 w 509507"/>
              <a:gd name="connsiteY3" fmla="*/ 503356 h 654344"/>
              <a:gd name="connsiteX4" fmla="*/ 63487 w 509507"/>
              <a:gd name="connsiteY4" fmla="*/ 503356 h 654344"/>
              <a:gd name="connsiteX5" fmla="*/ 63487 w 509507"/>
              <a:gd name="connsiteY5" fmla="*/ 654344 h 654344"/>
              <a:gd name="connsiteX6" fmla="*/ 403295 w 509507"/>
              <a:gd name="connsiteY6" fmla="*/ 654344 h 654344"/>
              <a:gd name="connsiteX7" fmla="*/ 403295 w 509507"/>
              <a:gd name="connsiteY7" fmla="*/ 602279 h 654344"/>
              <a:gd name="connsiteX8" fmla="*/ 457095 w 509507"/>
              <a:gd name="connsiteY8" fmla="*/ 602279 h 654344"/>
              <a:gd name="connsiteX9" fmla="*/ 486252 w 509507"/>
              <a:gd name="connsiteY9" fmla="*/ 630926 h 654344"/>
              <a:gd name="connsiteX10" fmla="*/ 509507 w 509507"/>
              <a:gd name="connsiteY10" fmla="*/ 630926 h 654344"/>
              <a:gd name="connsiteX11" fmla="*/ 509507 w 509507"/>
              <a:gd name="connsiteY11" fmla="*/ 446964 h 654344"/>
              <a:gd name="connsiteX12" fmla="*/ 486252 w 509507"/>
              <a:gd name="connsiteY12" fmla="*/ 446964 h 654344"/>
              <a:gd name="connsiteX13" fmla="*/ 466120 w 509507"/>
              <a:gd name="connsiteY13" fmla="*/ 466911 h 654344"/>
              <a:gd name="connsiteX14" fmla="*/ 403295 w 509507"/>
              <a:gd name="connsiteY14" fmla="*/ 466911 h 654344"/>
              <a:gd name="connsiteX15" fmla="*/ 403295 w 509507"/>
              <a:gd name="connsiteY15" fmla="*/ 446964 h 654344"/>
              <a:gd name="connsiteX16" fmla="*/ 383511 w 509507"/>
              <a:gd name="connsiteY16" fmla="*/ 426139 h 654344"/>
              <a:gd name="connsiteX17" fmla="*/ 53768 w 509507"/>
              <a:gd name="connsiteY17" fmla="*/ 426139 h 654344"/>
              <a:gd name="connsiteX18" fmla="*/ 43355 w 509507"/>
              <a:gd name="connsiteY18" fmla="*/ 415726 h 654344"/>
              <a:gd name="connsiteX19" fmla="*/ 9687 w 509507"/>
              <a:gd name="connsiteY19" fmla="*/ 415726 h 654344"/>
              <a:gd name="connsiteX0" fmla="*/ 9687 w 509507"/>
              <a:gd name="connsiteY0" fmla="*/ 415726 h 654344"/>
              <a:gd name="connsiteX1" fmla="*/ 43355 w 509507"/>
              <a:gd name="connsiteY1" fmla="*/ 415726 h 654344"/>
              <a:gd name="connsiteX2" fmla="*/ 53768 w 509507"/>
              <a:gd name="connsiteY2" fmla="*/ 426139 h 654344"/>
              <a:gd name="connsiteX3" fmla="*/ 383511 w 509507"/>
              <a:gd name="connsiteY3" fmla="*/ 426139 h 654344"/>
              <a:gd name="connsiteX4" fmla="*/ 403295 w 509507"/>
              <a:gd name="connsiteY4" fmla="*/ 446964 h 654344"/>
              <a:gd name="connsiteX5" fmla="*/ 403295 w 509507"/>
              <a:gd name="connsiteY5" fmla="*/ 466911 h 654344"/>
              <a:gd name="connsiteX6" fmla="*/ 466120 w 509507"/>
              <a:gd name="connsiteY6" fmla="*/ 466911 h 654344"/>
              <a:gd name="connsiteX7" fmla="*/ 486252 w 509507"/>
              <a:gd name="connsiteY7" fmla="*/ 446964 h 654344"/>
              <a:gd name="connsiteX8" fmla="*/ 509507 w 509507"/>
              <a:gd name="connsiteY8" fmla="*/ 446964 h 654344"/>
              <a:gd name="connsiteX9" fmla="*/ 509507 w 509507"/>
              <a:gd name="connsiteY9" fmla="*/ 630926 h 654344"/>
              <a:gd name="connsiteX10" fmla="*/ 486252 w 509507"/>
              <a:gd name="connsiteY10" fmla="*/ 630926 h 654344"/>
              <a:gd name="connsiteX11" fmla="*/ 457095 w 509507"/>
              <a:gd name="connsiteY11" fmla="*/ 602279 h 654344"/>
              <a:gd name="connsiteX12" fmla="*/ 403295 w 509507"/>
              <a:gd name="connsiteY12" fmla="*/ 602279 h 654344"/>
              <a:gd name="connsiteX13" fmla="*/ 403295 w 509507"/>
              <a:gd name="connsiteY13" fmla="*/ 654344 h 654344"/>
              <a:gd name="connsiteX14" fmla="*/ 63487 w 509507"/>
              <a:gd name="connsiteY14" fmla="*/ 654344 h 654344"/>
              <a:gd name="connsiteX15" fmla="*/ 63487 w 509507"/>
              <a:gd name="connsiteY15" fmla="*/ 503356 h 654344"/>
              <a:gd name="connsiteX16" fmla="*/ 53768 w 509507"/>
              <a:gd name="connsiteY16" fmla="*/ 503356 h 654344"/>
              <a:gd name="connsiteX17" fmla="*/ 43355 w 509507"/>
              <a:gd name="connsiteY17" fmla="*/ 514648 h 654344"/>
              <a:gd name="connsiteX18" fmla="*/ 9687 w 509507"/>
              <a:gd name="connsiteY18" fmla="*/ 514648 h 654344"/>
              <a:gd name="connsiteX19" fmla="*/ 9687 w 509507"/>
              <a:gd name="connsiteY19" fmla="*/ 415726 h 654344"/>
              <a:gd name="connsiteX0" fmla="*/ 0 w 509507"/>
              <a:gd name="connsiteY0" fmla="*/ 338105 h 654344"/>
              <a:gd name="connsiteX1" fmla="*/ 329341 w 509507"/>
              <a:gd name="connsiteY1" fmla="*/ 43637 h 654344"/>
              <a:gd name="connsiteX2" fmla="*/ 0 w 509507"/>
              <a:gd name="connsiteY2" fmla="*/ 338105 h 654344"/>
              <a:gd name="connsiteX0" fmla="*/ 319651 w 819471"/>
              <a:gd name="connsiteY0" fmla="*/ 644327 h 882945"/>
              <a:gd name="connsiteX1" fmla="*/ 319651 w 819471"/>
              <a:gd name="connsiteY1" fmla="*/ 743249 h 882945"/>
              <a:gd name="connsiteX2" fmla="*/ 353319 w 819471"/>
              <a:gd name="connsiteY2" fmla="*/ 743249 h 882945"/>
              <a:gd name="connsiteX3" fmla="*/ 363732 w 819471"/>
              <a:gd name="connsiteY3" fmla="*/ 731957 h 882945"/>
              <a:gd name="connsiteX4" fmla="*/ 373451 w 819471"/>
              <a:gd name="connsiteY4" fmla="*/ 731957 h 882945"/>
              <a:gd name="connsiteX5" fmla="*/ 373451 w 819471"/>
              <a:gd name="connsiteY5" fmla="*/ 882945 h 882945"/>
              <a:gd name="connsiteX6" fmla="*/ 713259 w 819471"/>
              <a:gd name="connsiteY6" fmla="*/ 882945 h 882945"/>
              <a:gd name="connsiteX7" fmla="*/ 713259 w 819471"/>
              <a:gd name="connsiteY7" fmla="*/ 830880 h 882945"/>
              <a:gd name="connsiteX8" fmla="*/ 767059 w 819471"/>
              <a:gd name="connsiteY8" fmla="*/ 830880 h 882945"/>
              <a:gd name="connsiteX9" fmla="*/ 796216 w 819471"/>
              <a:gd name="connsiteY9" fmla="*/ 859527 h 882945"/>
              <a:gd name="connsiteX10" fmla="*/ 819471 w 819471"/>
              <a:gd name="connsiteY10" fmla="*/ 859527 h 882945"/>
              <a:gd name="connsiteX11" fmla="*/ 819471 w 819471"/>
              <a:gd name="connsiteY11" fmla="*/ 675565 h 882945"/>
              <a:gd name="connsiteX12" fmla="*/ 796216 w 819471"/>
              <a:gd name="connsiteY12" fmla="*/ 675565 h 882945"/>
              <a:gd name="connsiteX13" fmla="*/ 776084 w 819471"/>
              <a:gd name="connsiteY13" fmla="*/ 695512 h 882945"/>
              <a:gd name="connsiteX14" fmla="*/ 713259 w 819471"/>
              <a:gd name="connsiteY14" fmla="*/ 695512 h 882945"/>
              <a:gd name="connsiteX15" fmla="*/ 713259 w 819471"/>
              <a:gd name="connsiteY15" fmla="*/ 675565 h 882945"/>
              <a:gd name="connsiteX16" fmla="*/ 693475 w 819471"/>
              <a:gd name="connsiteY16" fmla="*/ 654740 h 882945"/>
              <a:gd name="connsiteX17" fmla="*/ 363732 w 819471"/>
              <a:gd name="connsiteY17" fmla="*/ 654740 h 882945"/>
              <a:gd name="connsiteX18" fmla="*/ 353319 w 819471"/>
              <a:gd name="connsiteY18" fmla="*/ 644327 h 882945"/>
              <a:gd name="connsiteX19" fmla="*/ 319651 w 819471"/>
              <a:gd name="connsiteY19" fmla="*/ 644327 h 882945"/>
              <a:gd name="connsiteX0" fmla="*/ 319651 w 819471"/>
              <a:gd name="connsiteY0" fmla="*/ 644327 h 882945"/>
              <a:gd name="connsiteX1" fmla="*/ 319651 w 819471"/>
              <a:gd name="connsiteY1" fmla="*/ 743249 h 882945"/>
              <a:gd name="connsiteX2" fmla="*/ 353319 w 819471"/>
              <a:gd name="connsiteY2" fmla="*/ 743249 h 882945"/>
              <a:gd name="connsiteX3" fmla="*/ 363732 w 819471"/>
              <a:gd name="connsiteY3" fmla="*/ 731957 h 882945"/>
              <a:gd name="connsiteX4" fmla="*/ 373451 w 819471"/>
              <a:gd name="connsiteY4" fmla="*/ 731957 h 882945"/>
              <a:gd name="connsiteX5" fmla="*/ 373451 w 819471"/>
              <a:gd name="connsiteY5" fmla="*/ 882945 h 882945"/>
              <a:gd name="connsiteX6" fmla="*/ 713259 w 819471"/>
              <a:gd name="connsiteY6" fmla="*/ 882945 h 882945"/>
              <a:gd name="connsiteX7" fmla="*/ 713259 w 819471"/>
              <a:gd name="connsiteY7" fmla="*/ 830880 h 882945"/>
              <a:gd name="connsiteX8" fmla="*/ 767059 w 819471"/>
              <a:gd name="connsiteY8" fmla="*/ 830880 h 882945"/>
              <a:gd name="connsiteX9" fmla="*/ 796216 w 819471"/>
              <a:gd name="connsiteY9" fmla="*/ 859527 h 882945"/>
              <a:gd name="connsiteX10" fmla="*/ 819471 w 819471"/>
              <a:gd name="connsiteY10" fmla="*/ 859527 h 882945"/>
              <a:gd name="connsiteX11" fmla="*/ 819471 w 819471"/>
              <a:gd name="connsiteY11" fmla="*/ 675565 h 882945"/>
              <a:gd name="connsiteX12" fmla="*/ 796216 w 819471"/>
              <a:gd name="connsiteY12" fmla="*/ 675565 h 882945"/>
              <a:gd name="connsiteX13" fmla="*/ 776084 w 819471"/>
              <a:gd name="connsiteY13" fmla="*/ 695512 h 882945"/>
              <a:gd name="connsiteX14" fmla="*/ 713259 w 819471"/>
              <a:gd name="connsiteY14" fmla="*/ 695512 h 882945"/>
              <a:gd name="connsiteX15" fmla="*/ 713259 w 819471"/>
              <a:gd name="connsiteY15" fmla="*/ 675565 h 882945"/>
              <a:gd name="connsiteX16" fmla="*/ 693475 w 819471"/>
              <a:gd name="connsiteY16" fmla="*/ 654740 h 882945"/>
              <a:gd name="connsiteX17" fmla="*/ 363732 w 819471"/>
              <a:gd name="connsiteY17" fmla="*/ 654740 h 882945"/>
              <a:gd name="connsiteX18" fmla="*/ 353319 w 819471"/>
              <a:gd name="connsiteY18" fmla="*/ 644327 h 882945"/>
              <a:gd name="connsiteX19" fmla="*/ 319651 w 819471"/>
              <a:gd name="connsiteY19" fmla="*/ 644327 h 882945"/>
              <a:gd name="connsiteX0" fmla="*/ 319651 w 819471"/>
              <a:gd name="connsiteY0" fmla="*/ 644327 h 882945"/>
              <a:gd name="connsiteX1" fmla="*/ 353319 w 819471"/>
              <a:gd name="connsiteY1" fmla="*/ 644327 h 882945"/>
              <a:gd name="connsiteX2" fmla="*/ 363732 w 819471"/>
              <a:gd name="connsiteY2" fmla="*/ 654740 h 882945"/>
              <a:gd name="connsiteX3" fmla="*/ 693475 w 819471"/>
              <a:gd name="connsiteY3" fmla="*/ 654740 h 882945"/>
              <a:gd name="connsiteX4" fmla="*/ 713259 w 819471"/>
              <a:gd name="connsiteY4" fmla="*/ 675565 h 882945"/>
              <a:gd name="connsiteX5" fmla="*/ 713259 w 819471"/>
              <a:gd name="connsiteY5" fmla="*/ 695512 h 882945"/>
              <a:gd name="connsiteX6" fmla="*/ 776084 w 819471"/>
              <a:gd name="connsiteY6" fmla="*/ 695512 h 882945"/>
              <a:gd name="connsiteX7" fmla="*/ 796216 w 819471"/>
              <a:gd name="connsiteY7" fmla="*/ 675565 h 882945"/>
              <a:gd name="connsiteX8" fmla="*/ 819471 w 819471"/>
              <a:gd name="connsiteY8" fmla="*/ 675565 h 882945"/>
              <a:gd name="connsiteX9" fmla="*/ 819471 w 819471"/>
              <a:gd name="connsiteY9" fmla="*/ 859527 h 882945"/>
              <a:gd name="connsiteX10" fmla="*/ 796216 w 819471"/>
              <a:gd name="connsiteY10" fmla="*/ 859527 h 882945"/>
              <a:gd name="connsiteX11" fmla="*/ 767059 w 819471"/>
              <a:gd name="connsiteY11" fmla="*/ 830880 h 882945"/>
              <a:gd name="connsiteX12" fmla="*/ 713259 w 819471"/>
              <a:gd name="connsiteY12" fmla="*/ 830880 h 882945"/>
              <a:gd name="connsiteX13" fmla="*/ 713259 w 819471"/>
              <a:gd name="connsiteY13" fmla="*/ 882945 h 882945"/>
              <a:gd name="connsiteX14" fmla="*/ 373451 w 819471"/>
              <a:gd name="connsiteY14" fmla="*/ 882945 h 882945"/>
              <a:gd name="connsiteX15" fmla="*/ 373451 w 819471"/>
              <a:gd name="connsiteY15" fmla="*/ 731957 h 882945"/>
              <a:gd name="connsiteX16" fmla="*/ 363732 w 819471"/>
              <a:gd name="connsiteY16" fmla="*/ 731957 h 882945"/>
              <a:gd name="connsiteX17" fmla="*/ 353319 w 819471"/>
              <a:gd name="connsiteY17" fmla="*/ 743249 h 882945"/>
              <a:gd name="connsiteX18" fmla="*/ 319651 w 819471"/>
              <a:gd name="connsiteY18" fmla="*/ 743249 h 882945"/>
              <a:gd name="connsiteX19" fmla="*/ 319651 w 819471"/>
              <a:gd name="connsiteY19" fmla="*/ 644327 h 882945"/>
              <a:gd name="connsiteX0" fmla="*/ 309964 w 819471"/>
              <a:gd name="connsiteY0" fmla="*/ 566706 h 882945"/>
              <a:gd name="connsiteX1" fmla="*/ 0 w 819471"/>
              <a:gd name="connsiteY1" fmla="*/ 32015 h 882945"/>
              <a:gd name="connsiteX2" fmla="*/ 309964 w 819471"/>
              <a:gd name="connsiteY2" fmla="*/ 566706 h 882945"/>
              <a:gd name="connsiteX0" fmla="*/ 319651 w 821766"/>
              <a:gd name="connsiteY0" fmla="*/ 666018 h 904636"/>
              <a:gd name="connsiteX1" fmla="*/ 319651 w 821766"/>
              <a:gd name="connsiteY1" fmla="*/ 764940 h 904636"/>
              <a:gd name="connsiteX2" fmla="*/ 353319 w 821766"/>
              <a:gd name="connsiteY2" fmla="*/ 764940 h 904636"/>
              <a:gd name="connsiteX3" fmla="*/ 363732 w 821766"/>
              <a:gd name="connsiteY3" fmla="*/ 753648 h 904636"/>
              <a:gd name="connsiteX4" fmla="*/ 373451 w 821766"/>
              <a:gd name="connsiteY4" fmla="*/ 753648 h 904636"/>
              <a:gd name="connsiteX5" fmla="*/ 373451 w 821766"/>
              <a:gd name="connsiteY5" fmla="*/ 904636 h 904636"/>
              <a:gd name="connsiteX6" fmla="*/ 713259 w 821766"/>
              <a:gd name="connsiteY6" fmla="*/ 904636 h 904636"/>
              <a:gd name="connsiteX7" fmla="*/ 713259 w 821766"/>
              <a:gd name="connsiteY7" fmla="*/ 852571 h 904636"/>
              <a:gd name="connsiteX8" fmla="*/ 767059 w 821766"/>
              <a:gd name="connsiteY8" fmla="*/ 852571 h 904636"/>
              <a:gd name="connsiteX9" fmla="*/ 796216 w 821766"/>
              <a:gd name="connsiteY9" fmla="*/ 881218 h 904636"/>
              <a:gd name="connsiteX10" fmla="*/ 819471 w 821766"/>
              <a:gd name="connsiteY10" fmla="*/ 881218 h 904636"/>
              <a:gd name="connsiteX11" fmla="*/ 819471 w 821766"/>
              <a:gd name="connsiteY11" fmla="*/ 697256 h 904636"/>
              <a:gd name="connsiteX12" fmla="*/ 796216 w 821766"/>
              <a:gd name="connsiteY12" fmla="*/ 697256 h 904636"/>
              <a:gd name="connsiteX13" fmla="*/ 776084 w 821766"/>
              <a:gd name="connsiteY13" fmla="*/ 717203 h 904636"/>
              <a:gd name="connsiteX14" fmla="*/ 713259 w 821766"/>
              <a:gd name="connsiteY14" fmla="*/ 717203 h 904636"/>
              <a:gd name="connsiteX15" fmla="*/ 713259 w 821766"/>
              <a:gd name="connsiteY15" fmla="*/ 697256 h 904636"/>
              <a:gd name="connsiteX16" fmla="*/ 693475 w 821766"/>
              <a:gd name="connsiteY16" fmla="*/ 676431 h 904636"/>
              <a:gd name="connsiteX17" fmla="*/ 363732 w 821766"/>
              <a:gd name="connsiteY17" fmla="*/ 676431 h 904636"/>
              <a:gd name="connsiteX18" fmla="*/ 353319 w 821766"/>
              <a:gd name="connsiteY18" fmla="*/ 666018 h 904636"/>
              <a:gd name="connsiteX19" fmla="*/ 319651 w 821766"/>
              <a:gd name="connsiteY19" fmla="*/ 666018 h 904636"/>
              <a:gd name="connsiteX0" fmla="*/ 319651 w 821766"/>
              <a:gd name="connsiteY0" fmla="*/ 666018 h 904636"/>
              <a:gd name="connsiteX1" fmla="*/ 319651 w 821766"/>
              <a:gd name="connsiteY1" fmla="*/ 764940 h 904636"/>
              <a:gd name="connsiteX2" fmla="*/ 353319 w 821766"/>
              <a:gd name="connsiteY2" fmla="*/ 764940 h 904636"/>
              <a:gd name="connsiteX3" fmla="*/ 363732 w 821766"/>
              <a:gd name="connsiteY3" fmla="*/ 753648 h 904636"/>
              <a:gd name="connsiteX4" fmla="*/ 373451 w 821766"/>
              <a:gd name="connsiteY4" fmla="*/ 753648 h 904636"/>
              <a:gd name="connsiteX5" fmla="*/ 373451 w 821766"/>
              <a:gd name="connsiteY5" fmla="*/ 904636 h 904636"/>
              <a:gd name="connsiteX6" fmla="*/ 713259 w 821766"/>
              <a:gd name="connsiteY6" fmla="*/ 904636 h 904636"/>
              <a:gd name="connsiteX7" fmla="*/ 713259 w 821766"/>
              <a:gd name="connsiteY7" fmla="*/ 852571 h 904636"/>
              <a:gd name="connsiteX8" fmla="*/ 767059 w 821766"/>
              <a:gd name="connsiteY8" fmla="*/ 852571 h 904636"/>
              <a:gd name="connsiteX9" fmla="*/ 796216 w 821766"/>
              <a:gd name="connsiteY9" fmla="*/ 881218 h 904636"/>
              <a:gd name="connsiteX10" fmla="*/ 819471 w 821766"/>
              <a:gd name="connsiteY10" fmla="*/ 881218 h 904636"/>
              <a:gd name="connsiteX11" fmla="*/ 819471 w 821766"/>
              <a:gd name="connsiteY11" fmla="*/ 697256 h 904636"/>
              <a:gd name="connsiteX12" fmla="*/ 796216 w 821766"/>
              <a:gd name="connsiteY12" fmla="*/ 697256 h 904636"/>
              <a:gd name="connsiteX13" fmla="*/ 776084 w 821766"/>
              <a:gd name="connsiteY13" fmla="*/ 717203 h 904636"/>
              <a:gd name="connsiteX14" fmla="*/ 713259 w 821766"/>
              <a:gd name="connsiteY14" fmla="*/ 717203 h 904636"/>
              <a:gd name="connsiteX15" fmla="*/ 713259 w 821766"/>
              <a:gd name="connsiteY15" fmla="*/ 697256 h 904636"/>
              <a:gd name="connsiteX16" fmla="*/ 693475 w 821766"/>
              <a:gd name="connsiteY16" fmla="*/ 676431 h 904636"/>
              <a:gd name="connsiteX17" fmla="*/ 363732 w 821766"/>
              <a:gd name="connsiteY17" fmla="*/ 676431 h 904636"/>
              <a:gd name="connsiteX18" fmla="*/ 353319 w 821766"/>
              <a:gd name="connsiteY18" fmla="*/ 666018 h 904636"/>
              <a:gd name="connsiteX19" fmla="*/ 319651 w 821766"/>
              <a:gd name="connsiteY19" fmla="*/ 666018 h 904636"/>
              <a:gd name="connsiteX0" fmla="*/ 319651 w 821766"/>
              <a:gd name="connsiteY0" fmla="*/ 666018 h 904636"/>
              <a:gd name="connsiteX1" fmla="*/ 353319 w 821766"/>
              <a:gd name="connsiteY1" fmla="*/ 666018 h 904636"/>
              <a:gd name="connsiteX2" fmla="*/ 363732 w 821766"/>
              <a:gd name="connsiteY2" fmla="*/ 676431 h 904636"/>
              <a:gd name="connsiteX3" fmla="*/ 693475 w 821766"/>
              <a:gd name="connsiteY3" fmla="*/ 676431 h 904636"/>
              <a:gd name="connsiteX4" fmla="*/ 713259 w 821766"/>
              <a:gd name="connsiteY4" fmla="*/ 697256 h 904636"/>
              <a:gd name="connsiteX5" fmla="*/ 713259 w 821766"/>
              <a:gd name="connsiteY5" fmla="*/ 717203 h 904636"/>
              <a:gd name="connsiteX6" fmla="*/ 776084 w 821766"/>
              <a:gd name="connsiteY6" fmla="*/ 717203 h 904636"/>
              <a:gd name="connsiteX7" fmla="*/ 796216 w 821766"/>
              <a:gd name="connsiteY7" fmla="*/ 697256 h 904636"/>
              <a:gd name="connsiteX8" fmla="*/ 819471 w 821766"/>
              <a:gd name="connsiteY8" fmla="*/ 697256 h 904636"/>
              <a:gd name="connsiteX9" fmla="*/ 819471 w 821766"/>
              <a:gd name="connsiteY9" fmla="*/ 881218 h 904636"/>
              <a:gd name="connsiteX10" fmla="*/ 796216 w 821766"/>
              <a:gd name="connsiteY10" fmla="*/ 881218 h 904636"/>
              <a:gd name="connsiteX11" fmla="*/ 767059 w 821766"/>
              <a:gd name="connsiteY11" fmla="*/ 852571 h 904636"/>
              <a:gd name="connsiteX12" fmla="*/ 713259 w 821766"/>
              <a:gd name="connsiteY12" fmla="*/ 852571 h 904636"/>
              <a:gd name="connsiteX13" fmla="*/ 713259 w 821766"/>
              <a:gd name="connsiteY13" fmla="*/ 904636 h 904636"/>
              <a:gd name="connsiteX14" fmla="*/ 373451 w 821766"/>
              <a:gd name="connsiteY14" fmla="*/ 904636 h 904636"/>
              <a:gd name="connsiteX15" fmla="*/ 373451 w 821766"/>
              <a:gd name="connsiteY15" fmla="*/ 753648 h 904636"/>
              <a:gd name="connsiteX16" fmla="*/ 363732 w 821766"/>
              <a:gd name="connsiteY16" fmla="*/ 753648 h 904636"/>
              <a:gd name="connsiteX17" fmla="*/ 353319 w 821766"/>
              <a:gd name="connsiteY17" fmla="*/ 764940 h 904636"/>
              <a:gd name="connsiteX18" fmla="*/ 319651 w 821766"/>
              <a:gd name="connsiteY18" fmla="*/ 764940 h 904636"/>
              <a:gd name="connsiteX19" fmla="*/ 319651 w 821766"/>
              <a:gd name="connsiteY19" fmla="*/ 666018 h 904636"/>
              <a:gd name="connsiteX0" fmla="*/ 809785 w 821766"/>
              <a:gd name="connsiteY0" fmla="*/ 224187 h 904636"/>
              <a:gd name="connsiteX1" fmla="*/ 0 w 821766"/>
              <a:gd name="connsiteY1" fmla="*/ 53706 h 904636"/>
              <a:gd name="connsiteX2" fmla="*/ 809785 w 821766"/>
              <a:gd name="connsiteY2" fmla="*/ 224187 h 904636"/>
              <a:gd name="connsiteX0" fmla="*/ 319651 w 819471"/>
              <a:gd name="connsiteY0" fmla="*/ 710914 h 949532"/>
              <a:gd name="connsiteX1" fmla="*/ 319651 w 819471"/>
              <a:gd name="connsiteY1" fmla="*/ 809836 h 949532"/>
              <a:gd name="connsiteX2" fmla="*/ 353319 w 819471"/>
              <a:gd name="connsiteY2" fmla="*/ 809836 h 949532"/>
              <a:gd name="connsiteX3" fmla="*/ 363732 w 819471"/>
              <a:gd name="connsiteY3" fmla="*/ 798544 h 949532"/>
              <a:gd name="connsiteX4" fmla="*/ 373451 w 819471"/>
              <a:gd name="connsiteY4" fmla="*/ 798544 h 949532"/>
              <a:gd name="connsiteX5" fmla="*/ 373451 w 819471"/>
              <a:gd name="connsiteY5" fmla="*/ 949532 h 949532"/>
              <a:gd name="connsiteX6" fmla="*/ 713259 w 819471"/>
              <a:gd name="connsiteY6" fmla="*/ 949532 h 949532"/>
              <a:gd name="connsiteX7" fmla="*/ 713259 w 819471"/>
              <a:gd name="connsiteY7" fmla="*/ 897467 h 949532"/>
              <a:gd name="connsiteX8" fmla="*/ 767059 w 819471"/>
              <a:gd name="connsiteY8" fmla="*/ 897467 h 949532"/>
              <a:gd name="connsiteX9" fmla="*/ 796216 w 819471"/>
              <a:gd name="connsiteY9" fmla="*/ 926114 h 949532"/>
              <a:gd name="connsiteX10" fmla="*/ 819471 w 819471"/>
              <a:gd name="connsiteY10" fmla="*/ 926114 h 949532"/>
              <a:gd name="connsiteX11" fmla="*/ 819471 w 819471"/>
              <a:gd name="connsiteY11" fmla="*/ 742152 h 949532"/>
              <a:gd name="connsiteX12" fmla="*/ 796216 w 819471"/>
              <a:gd name="connsiteY12" fmla="*/ 742152 h 949532"/>
              <a:gd name="connsiteX13" fmla="*/ 776084 w 819471"/>
              <a:gd name="connsiteY13" fmla="*/ 762099 h 949532"/>
              <a:gd name="connsiteX14" fmla="*/ 713259 w 819471"/>
              <a:gd name="connsiteY14" fmla="*/ 762099 h 949532"/>
              <a:gd name="connsiteX15" fmla="*/ 713259 w 819471"/>
              <a:gd name="connsiteY15" fmla="*/ 742152 h 949532"/>
              <a:gd name="connsiteX16" fmla="*/ 693475 w 819471"/>
              <a:gd name="connsiteY16" fmla="*/ 721327 h 949532"/>
              <a:gd name="connsiteX17" fmla="*/ 363732 w 819471"/>
              <a:gd name="connsiteY17" fmla="*/ 721327 h 949532"/>
              <a:gd name="connsiteX18" fmla="*/ 353319 w 819471"/>
              <a:gd name="connsiteY18" fmla="*/ 710914 h 949532"/>
              <a:gd name="connsiteX19" fmla="*/ 319651 w 819471"/>
              <a:gd name="connsiteY19" fmla="*/ 710914 h 949532"/>
              <a:gd name="connsiteX0" fmla="*/ 319651 w 819471"/>
              <a:gd name="connsiteY0" fmla="*/ 710914 h 949532"/>
              <a:gd name="connsiteX1" fmla="*/ 319651 w 819471"/>
              <a:gd name="connsiteY1" fmla="*/ 809836 h 949532"/>
              <a:gd name="connsiteX2" fmla="*/ 353319 w 819471"/>
              <a:gd name="connsiteY2" fmla="*/ 809836 h 949532"/>
              <a:gd name="connsiteX3" fmla="*/ 363732 w 819471"/>
              <a:gd name="connsiteY3" fmla="*/ 798544 h 949532"/>
              <a:gd name="connsiteX4" fmla="*/ 373451 w 819471"/>
              <a:gd name="connsiteY4" fmla="*/ 798544 h 949532"/>
              <a:gd name="connsiteX5" fmla="*/ 373451 w 819471"/>
              <a:gd name="connsiteY5" fmla="*/ 949532 h 949532"/>
              <a:gd name="connsiteX6" fmla="*/ 713259 w 819471"/>
              <a:gd name="connsiteY6" fmla="*/ 949532 h 949532"/>
              <a:gd name="connsiteX7" fmla="*/ 713259 w 819471"/>
              <a:gd name="connsiteY7" fmla="*/ 897467 h 949532"/>
              <a:gd name="connsiteX8" fmla="*/ 767059 w 819471"/>
              <a:gd name="connsiteY8" fmla="*/ 897467 h 949532"/>
              <a:gd name="connsiteX9" fmla="*/ 796216 w 819471"/>
              <a:gd name="connsiteY9" fmla="*/ 926114 h 949532"/>
              <a:gd name="connsiteX10" fmla="*/ 819471 w 819471"/>
              <a:gd name="connsiteY10" fmla="*/ 926114 h 949532"/>
              <a:gd name="connsiteX11" fmla="*/ 819471 w 819471"/>
              <a:gd name="connsiteY11" fmla="*/ 742152 h 949532"/>
              <a:gd name="connsiteX12" fmla="*/ 796216 w 819471"/>
              <a:gd name="connsiteY12" fmla="*/ 742152 h 949532"/>
              <a:gd name="connsiteX13" fmla="*/ 776084 w 819471"/>
              <a:gd name="connsiteY13" fmla="*/ 762099 h 949532"/>
              <a:gd name="connsiteX14" fmla="*/ 713259 w 819471"/>
              <a:gd name="connsiteY14" fmla="*/ 762099 h 949532"/>
              <a:gd name="connsiteX15" fmla="*/ 713259 w 819471"/>
              <a:gd name="connsiteY15" fmla="*/ 742152 h 949532"/>
              <a:gd name="connsiteX16" fmla="*/ 693475 w 819471"/>
              <a:gd name="connsiteY16" fmla="*/ 721327 h 949532"/>
              <a:gd name="connsiteX17" fmla="*/ 363732 w 819471"/>
              <a:gd name="connsiteY17" fmla="*/ 721327 h 949532"/>
              <a:gd name="connsiteX18" fmla="*/ 353319 w 819471"/>
              <a:gd name="connsiteY18" fmla="*/ 710914 h 949532"/>
              <a:gd name="connsiteX19" fmla="*/ 319651 w 819471"/>
              <a:gd name="connsiteY19" fmla="*/ 710914 h 949532"/>
              <a:gd name="connsiteX0" fmla="*/ 319651 w 819471"/>
              <a:gd name="connsiteY0" fmla="*/ 710914 h 949532"/>
              <a:gd name="connsiteX1" fmla="*/ 353319 w 819471"/>
              <a:gd name="connsiteY1" fmla="*/ 710914 h 949532"/>
              <a:gd name="connsiteX2" fmla="*/ 363732 w 819471"/>
              <a:gd name="connsiteY2" fmla="*/ 721327 h 949532"/>
              <a:gd name="connsiteX3" fmla="*/ 693475 w 819471"/>
              <a:gd name="connsiteY3" fmla="*/ 721327 h 949532"/>
              <a:gd name="connsiteX4" fmla="*/ 713259 w 819471"/>
              <a:gd name="connsiteY4" fmla="*/ 742152 h 949532"/>
              <a:gd name="connsiteX5" fmla="*/ 713259 w 819471"/>
              <a:gd name="connsiteY5" fmla="*/ 762099 h 949532"/>
              <a:gd name="connsiteX6" fmla="*/ 776084 w 819471"/>
              <a:gd name="connsiteY6" fmla="*/ 762099 h 949532"/>
              <a:gd name="connsiteX7" fmla="*/ 796216 w 819471"/>
              <a:gd name="connsiteY7" fmla="*/ 742152 h 949532"/>
              <a:gd name="connsiteX8" fmla="*/ 819471 w 819471"/>
              <a:gd name="connsiteY8" fmla="*/ 742152 h 949532"/>
              <a:gd name="connsiteX9" fmla="*/ 819471 w 819471"/>
              <a:gd name="connsiteY9" fmla="*/ 926114 h 949532"/>
              <a:gd name="connsiteX10" fmla="*/ 796216 w 819471"/>
              <a:gd name="connsiteY10" fmla="*/ 926114 h 949532"/>
              <a:gd name="connsiteX11" fmla="*/ 767059 w 819471"/>
              <a:gd name="connsiteY11" fmla="*/ 897467 h 949532"/>
              <a:gd name="connsiteX12" fmla="*/ 713259 w 819471"/>
              <a:gd name="connsiteY12" fmla="*/ 897467 h 949532"/>
              <a:gd name="connsiteX13" fmla="*/ 713259 w 819471"/>
              <a:gd name="connsiteY13" fmla="*/ 949532 h 949532"/>
              <a:gd name="connsiteX14" fmla="*/ 373451 w 819471"/>
              <a:gd name="connsiteY14" fmla="*/ 949532 h 949532"/>
              <a:gd name="connsiteX15" fmla="*/ 373451 w 819471"/>
              <a:gd name="connsiteY15" fmla="*/ 798544 h 949532"/>
              <a:gd name="connsiteX16" fmla="*/ 363732 w 819471"/>
              <a:gd name="connsiteY16" fmla="*/ 798544 h 949532"/>
              <a:gd name="connsiteX17" fmla="*/ 353319 w 819471"/>
              <a:gd name="connsiteY17" fmla="*/ 809836 h 949532"/>
              <a:gd name="connsiteX18" fmla="*/ 319651 w 819471"/>
              <a:gd name="connsiteY18" fmla="*/ 809836 h 949532"/>
              <a:gd name="connsiteX19" fmla="*/ 319651 w 819471"/>
              <a:gd name="connsiteY19" fmla="*/ 710914 h 949532"/>
              <a:gd name="connsiteX0" fmla="*/ 809785 w 819471"/>
              <a:gd name="connsiteY0" fmla="*/ 269083 h 949532"/>
              <a:gd name="connsiteX1" fmla="*/ 0 w 819471"/>
              <a:gd name="connsiteY1" fmla="*/ 98602 h 949532"/>
              <a:gd name="connsiteX2" fmla="*/ 809785 w 819471"/>
              <a:gd name="connsiteY2" fmla="*/ 269083 h 949532"/>
              <a:gd name="connsiteX0" fmla="*/ 319651 w 819471"/>
              <a:gd name="connsiteY0" fmla="*/ 710914 h 949532"/>
              <a:gd name="connsiteX1" fmla="*/ 319651 w 819471"/>
              <a:gd name="connsiteY1" fmla="*/ 809836 h 949532"/>
              <a:gd name="connsiteX2" fmla="*/ 353319 w 819471"/>
              <a:gd name="connsiteY2" fmla="*/ 809836 h 949532"/>
              <a:gd name="connsiteX3" fmla="*/ 363732 w 819471"/>
              <a:gd name="connsiteY3" fmla="*/ 798544 h 949532"/>
              <a:gd name="connsiteX4" fmla="*/ 373451 w 819471"/>
              <a:gd name="connsiteY4" fmla="*/ 798544 h 949532"/>
              <a:gd name="connsiteX5" fmla="*/ 373451 w 819471"/>
              <a:gd name="connsiteY5" fmla="*/ 949532 h 949532"/>
              <a:gd name="connsiteX6" fmla="*/ 713259 w 819471"/>
              <a:gd name="connsiteY6" fmla="*/ 949532 h 949532"/>
              <a:gd name="connsiteX7" fmla="*/ 713259 w 819471"/>
              <a:gd name="connsiteY7" fmla="*/ 897467 h 949532"/>
              <a:gd name="connsiteX8" fmla="*/ 767059 w 819471"/>
              <a:gd name="connsiteY8" fmla="*/ 897467 h 949532"/>
              <a:gd name="connsiteX9" fmla="*/ 796216 w 819471"/>
              <a:gd name="connsiteY9" fmla="*/ 926114 h 949532"/>
              <a:gd name="connsiteX10" fmla="*/ 819471 w 819471"/>
              <a:gd name="connsiteY10" fmla="*/ 926114 h 949532"/>
              <a:gd name="connsiteX11" fmla="*/ 819471 w 819471"/>
              <a:gd name="connsiteY11" fmla="*/ 742152 h 949532"/>
              <a:gd name="connsiteX12" fmla="*/ 796216 w 819471"/>
              <a:gd name="connsiteY12" fmla="*/ 742152 h 949532"/>
              <a:gd name="connsiteX13" fmla="*/ 776084 w 819471"/>
              <a:gd name="connsiteY13" fmla="*/ 762099 h 949532"/>
              <a:gd name="connsiteX14" fmla="*/ 713259 w 819471"/>
              <a:gd name="connsiteY14" fmla="*/ 762099 h 949532"/>
              <a:gd name="connsiteX15" fmla="*/ 713259 w 819471"/>
              <a:gd name="connsiteY15" fmla="*/ 742152 h 949532"/>
              <a:gd name="connsiteX16" fmla="*/ 693475 w 819471"/>
              <a:gd name="connsiteY16" fmla="*/ 721327 h 949532"/>
              <a:gd name="connsiteX17" fmla="*/ 363732 w 819471"/>
              <a:gd name="connsiteY17" fmla="*/ 721327 h 949532"/>
              <a:gd name="connsiteX18" fmla="*/ 353319 w 819471"/>
              <a:gd name="connsiteY18" fmla="*/ 710914 h 949532"/>
              <a:gd name="connsiteX19" fmla="*/ 319651 w 819471"/>
              <a:gd name="connsiteY19" fmla="*/ 710914 h 949532"/>
              <a:gd name="connsiteX0" fmla="*/ 319651 w 819471"/>
              <a:gd name="connsiteY0" fmla="*/ 710914 h 949532"/>
              <a:gd name="connsiteX1" fmla="*/ 319651 w 819471"/>
              <a:gd name="connsiteY1" fmla="*/ 809836 h 949532"/>
              <a:gd name="connsiteX2" fmla="*/ 353319 w 819471"/>
              <a:gd name="connsiteY2" fmla="*/ 809836 h 949532"/>
              <a:gd name="connsiteX3" fmla="*/ 363732 w 819471"/>
              <a:gd name="connsiteY3" fmla="*/ 798544 h 949532"/>
              <a:gd name="connsiteX4" fmla="*/ 373451 w 819471"/>
              <a:gd name="connsiteY4" fmla="*/ 798544 h 949532"/>
              <a:gd name="connsiteX5" fmla="*/ 373451 w 819471"/>
              <a:gd name="connsiteY5" fmla="*/ 949532 h 949532"/>
              <a:gd name="connsiteX6" fmla="*/ 713259 w 819471"/>
              <a:gd name="connsiteY6" fmla="*/ 949532 h 949532"/>
              <a:gd name="connsiteX7" fmla="*/ 713259 w 819471"/>
              <a:gd name="connsiteY7" fmla="*/ 897467 h 949532"/>
              <a:gd name="connsiteX8" fmla="*/ 767059 w 819471"/>
              <a:gd name="connsiteY8" fmla="*/ 897467 h 949532"/>
              <a:gd name="connsiteX9" fmla="*/ 796216 w 819471"/>
              <a:gd name="connsiteY9" fmla="*/ 926114 h 949532"/>
              <a:gd name="connsiteX10" fmla="*/ 819471 w 819471"/>
              <a:gd name="connsiteY10" fmla="*/ 926114 h 949532"/>
              <a:gd name="connsiteX11" fmla="*/ 819471 w 819471"/>
              <a:gd name="connsiteY11" fmla="*/ 742152 h 949532"/>
              <a:gd name="connsiteX12" fmla="*/ 796216 w 819471"/>
              <a:gd name="connsiteY12" fmla="*/ 742152 h 949532"/>
              <a:gd name="connsiteX13" fmla="*/ 776084 w 819471"/>
              <a:gd name="connsiteY13" fmla="*/ 762099 h 949532"/>
              <a:gd name="connsiteX14" fmla="*/ 713259 w 819471"/>
              <a:gd name="connsiteY14" fmla="*/ 762099 h 949532"/>
              <a:gd name="connsiteX15" fmla="*/ 713259 w 819471"/>
              <a:gd name="connsiteY15" fmla="*/ 742152 h 949532"/>
              <a:gd name="connsiteX16" fmla="*/ 693475 w 819471"/>
              <a:gd name="connsiteY16" fmla="*/ 721327 h 949532"/>
              <a:gd name="connsiteX17" fmla="*/ 363732 w 819471"/>
              <a:gd name="connsiteY17" fmla="*/ 721327 h 949532"/>
              <a:gd name="connsiteX18" fmla="*/ 353319 w 819471"/>
              <a:gd name="connsiteY18" fmla="*/ 710914 h 949532"/>
              <a:gd name="connsiteX19" fmla="*/ 319651 w 819471"/>
              <a:gd name="connsiteY19" fmla="*/ 710914 h 949532"/>
              <a:gd name="connsiteX0" fmla="*/ 319651 w 819471"/>
              <a:gd name="connsiteY0" fmla="*/ 710914 h 949532"/>
              <a:gd name="connsiteX1" fmla="*/ 353319 w 819471"/>
              <a:gd name="connsiteY1" fmla="*/ 710914 h 949532"/>
              <a:gd name="connsiteX2" fmla="*/ 363732 w 819471"/>
              <a:gd name="connsiteY2" fmla="*/ 721327 h 949532"/>
              <a:gd name="connsiteX3" fmla="*/ 693475 w 819471"/>
              <a:gd name="connsiteY3" fmla="*/ 721327 h 949532"/>
              <a:gd name="connsiteX4" fmla="*/ 713259 w 819471"/>
              <a:gd name="connsiteY4" fmla="*/ 742152 h 949532"/>
              <a:gd name="connsiteX5" fmla="*/ 713259 w 819471"/>
              <a:gd name="connsiteY5" fmla="*/ 762099 h 949532"/>
              <a:gd name="connsiteX6" fmla="*/ 776084 w 819471"/>
              <a:gd name="connsiteY6" fmla="*/ 762099 h 949532"/>
              <a:gd name="connsiteX7" fmla="*/ 796216 w 819471"/>
              <a:gd name="connsiteY7" fmla="*/ 742152 h 949532"/>
              <a:gd name="connsiteX8" fmla="*/ 819471 w 819471"/>
              <a:gd name="connsiteY8" fmla="*/ 742152 h 949532"/>
              <a:gd name="connsiteX9" fmla="*/ 819471 w 819471"/>
              <a:gd name="connsiteY9" fmla="*/ 926114 h 949532"/>
              <a:gd name="connsiteX10" fmla="*/ 796216 w 819471"/>
              <a:gd name="connsiteY10" fmla="*/ 926114 h 949532"/>
              <a:gd name="connsiteX11" fmla="*/ 767059 w 819471"/>
              <a:gd name="connsiteY11" fmla="*/ 897467 h 949532"/>
              <a:gd name="connsiteX12" fmla="*/ 713259 w 819471"/>
              <a:gd name="connsiteY12" fmla="*/ 897467 h 949532"/>
              <a:gd name="connsiteX13" fmla="*/ 713259 w 819471"/>
              <a:gd name="connsiteY13" fmla="*/ 949532 h 949532"/>
              <a:gd name="connsiteX14" fmla="*/ 373451 w 819471"/>
              <a:gd name="connsiteY14" fmla="*/ 949532 h 949532"/>
              <a:gd name="connsiteX15" fmla="*/ 373451 w 819471"/>
              <a:gd name="connsiteY15" fmla="*/ 798544 h 949532"/>
              <a:gd name="connsiteX16" fmla="*/ 363732 w 819471"/>
              <a:gd name="connsiteY16" fmla="*/ 798544 h 949532"/>
              <a:gd name="connsiteX17" fmla="*/ 353319 w 819471"/>
              <a:gd name="connsiteY17" fmla="*/ 809836 h 949532"/>
              <a:gd name="connsiteX18" fmla="*/ 319651 w 819471"/>
              <a:gd name="connsiteY18" fmla="*/ 809836 h 949532"/>
              <a:gd name="connsiteX19" fmla="*/ 319651 w 819471"/>
              <a:gd name="connsiteY19" fmla="*/ 710914 h 949532"/>
              <a:gd name="connsiteX0" fmla="*/ 809785 w 819471"/>
              <a:gd name="connsiteY0" fmla="*/ 269083 h 949532"/>
              <a:gd name="connsiteX1" fmla="*/ 0 w 819471"/>
              <a:gd name="connsiteY1" fmla="*/ 98602 h 949532"/>
              <a:gd name="connsiteX2" fmla="*/ 809785 w 819471"/>
              <a:gd name="connsiteY2" fmla="*/ 269083 h 949532"/>
              <a:gd name="connsiteX0" fmla="*/ 319651 w 819471"/>
              <a:gd name="connsiteY0" fmla="*/ 710914 h 949532"/>
              <a:gd name="connsiteX1" fmla="*/ 319651 w 819471"/>
              <a:gd name="connsiteY1" fmla="*/ 809836 h 949532"/>
              <a:gd name="connsiteX2" fmla="*/ 353319 w 819471"/>
              <a:gd name="connsiteY2" fmla="*/ 809836 h 949532"/>
              <a:gd name="connsiteX3" fmla="*/ 363732 w 819471"/>
              <a:gd name="connsiteY3" fmla="*/ 798544 h 949532"/>
              <a:gd name="connsiteX4" fmla="*/ 373451 w 819471"/>
              <a:gd name="connsiteY4" fmla="*/ 798544 h 949532"/>
              <a:gd name="connsiteX5" fmla="*/ 373451 w 819471"/>
              <a:gd name="connsiteY5" fmla="*/ 949532 h 949532"/>
              <a:gd name="connsiteX6" fmla="*/ 713259 w 819471"/>
              <a:gd name="connsiteY6" fmla="*/ 949532 h 949532"/>
              <a:gd name="connsiteX7" fmla="*/ 713259 w 819471"/>
              <a:gd name="connsiteY7" fmla="*/ 897467 h 949532"/>
              <a:gd name="connsiteX8" fmla="*/ 767059 w 819471"/>
              <a:gd name="connsiteY8" fmla="*/ 897467 h 949532"/>
              <a:gd name="connsiteX9" fmla="*/ 796216 w 819471"/>
              <a:gd name="connsiteY9" fmla="*/ 926114 h 949532"/>
              <a:gd name="connsiteX10" fmla="*/ 819471 w 819471"/>
              <a:gd name="connsiteY10" fmla="*/ 926114 h 949532"/>
              <a:gd name="connsiteX11" fmla="*/ 819471 w 819471"/>
              <a:gd name="connsiteY11" fmla="*/ 742152 h 949532"/>
              <a:gd name="connsiteX12" fmla="*/ 796216 w 819471"/>
              <a:gd name="connsiteY12" fmla="*/ 742152 h 949532"/>
              <a:gd name="connsiteX13" fmla="*/ 776084 w 819471"/>
              <a:gd name="connsiteY13" fmla="*/ 762099 h 949532"/>
              <a:gd name="connsiteX14" fmla="*/ 713259 w 819471"/>
              <a:gd name="connsiteY14" fmla="*/ 762099 h 949532"/>
              <a:gd name="connsiteX15" fmla="*/ 713259 w 819471"/>
              <a:gd name="connsiteY15" fmla="*/ 742152 h 949532"/>
              <a:gd name="connsiteX16" fmla="*/ 693475 w 819471"/>
              <a:gd name="connsiteY16" fmla="*/ 721327 h 949532"/>
              <a:gd name="connsiteX17" fmla="*/ 363732 w 819471"/>
              <a:gd name="connsiteY17" fmla="*/ 721327 h 949532"/>
              <a:gd name="connsiteX18" fmla="*/ 353319 w 819471"/>
              <a:gd name="connsiteY18" fmla="*/ 710914 h 949532"/>
              <a:gd name="connsiteX19" fmla="*/ 319651 w 819471"/>
              <a:gd name="connsiteY19" fmla="*/ 710914 h 949532"/>
              <a:gd name="connsiteX0" fmla="*/ 319651 w 819471"/>
              <a:gd name="connsiteY0" fmla="*/ 710914 h 949532"/>
              <a:gd name="connsiteX1" fmla="*/ 319651 w 819471"/>
              <a:gd name="connsiteY1" fmla="*/ 809836 h 949532"/>
              <a:gd name="connsiteX2" fmla="*/ 353319 w 819471"/>
              <a:gd name="connsiteY2" fmla="*/ 809836 h 949532"/>
              <a:gd name="connsiteX3" fmla="*/ 363732 w 819471"/>
              <a:gd name="connsiteY3" fmla="*/ 798544 h 949532"/>
              <a:gd name="connsiteX4" fmla="*/ 373451 w 819471"/>
              <a:gd name="connsiteY4" fmla="*/ 798544 h 949532"/>
              <a:gd name="connsiteX5" fmla="*/ 373451 w 819471"/>
              <a:gd name="connsiteY5" fmla="*/ 949532 h 949532"/>
              <a:gd name="connsiteX6" fmla="*/ 713259 w 819471"/>
              <a:gd name="connsiteY6" fmla="*/ 949532 h 949532"/>
              <a:gd name="connsiteX7" fmla="*/ 713259 w 819471"/>
              <a:gd name="connsiteY7" fmla="*/ 897467 h 949532"/>
              <a:gd name="connsiteX8" fmla="*/ 767059 w 819471"/>
              <a:gd name="connsiteY8" fmla="*/ 897467 h 949532"/>
              <a:gd name="connsiteX9" fmla="*/ 796216 w 819471"/>
              <a:gd name="connsiteY9" fmla="*/ 926114 h 949532"/>
              <a:gd name="connsiteX10" fmla="*/ 819471 w 819471"/>
              <a:gd name="connsiteY10" fmla="*/ 926114 h 949532"/>
              <a:gd name="connsiteX11" fmla="*/ 819471 w 819471"/>
              <a:gd name="connsiteY11" fmla="*/ 742152 h 949532"/>
              <a:gd name="connsiteX12" fmla="*/ 796216 w 819471"/>
              <a:gd name="connsiteY12" fmla="*/ 742152 h 949532"/>
              <a:gd name="connsiteX13" fmla="*/ 776084 w 819471"/>
              <a:gd name="connsiteY13" fmla="*/ 762099 h 949532"/>
              <a:gd name="connsiteX14" fmla="*/ 713259 w 819471"/>
              <a:gd name="connsiteY14" fmla="*/ 762099 h 949532"/>
              <a:gd name="connsiteX15" fmla="*/ 713259 w 819471"/>
              <a:gd name="connsiteY15" fmla="*/ 742152 h 949532"/>
              <a:gd name="connsiteX16" fmla="*/ 693475 w 819471"/>
              <a:gd name="connsiteY16" fmla="*/ 721327 h 949532"/>
              <a:gd name="connsiteX17" fmla="*/ 363732 w 819471"/>
              <a:gd name="connsiteY17" fmla="*/ 721327 h 949532"/>
              <a:gd name="connsiteX18" fmla="*/ 353319 w 819471"/>
              <a:gd name="connsiteY18" fmla="*/ 710914 h 949532"/>
              <a:gd name="connsiteX19" fmla="*/ 319651 w 819471"/>
              <a:gd name="connsiteY19" fmla="*/ 710914 h 949532"/>
              <a:gd name="connsiteX0" fmla="*/ 319651 w 819471"/>
              <a:gd name="connsiteY0" fmla="*/ 710914 h 949532"/>
              <a:gd name="connsiteX1" fmla="*/ 353319 w 819471"/>
              <a:gd name="connsiteY1" fmla="*/ 710914 h 949532"/>
              <a:gd name="connsiteX2" fmla="*/ 363732 w 819471"/>
              <a:gd name="connsiteY2" fmla="*/ 721327 h 949532"/>
              <a:gd name="connsiteX3" fmla="*/ 693475 w 819471"/>
              <a:gd name="connsiteY3" fmla="*/ 721327 h 949532"/>
              <a:gd name="connsiteX4" fmla="*/ 713259 w 819471"/>
              <a:gd name="connsiteY4" fmla="*/ 742152 h 949532"/>
              <a:gd name="connsiteX5" fmla="*/ 713259 w 819471"/>
              <a:gd name="connsiteY5" fmla="*/ 762099 h 949532"/>
              <a:gd name="connsiteX6" fmla="*/ 776084 w 819471"/>
              <a:gd name="connsiteY6" fmla="*/ 762099 h 949532"/>
              <a:gd name="connsiteX7" fmla="*/ 796216 w 819471"/>
              <a:gd name="connsiteY7" fmla="*/ 742152 h 949532"/>
              <a:gd name="connsiteX8" fmla="*/ 819471 w 819471"/>
              <a:gd name="connsiteY8" fmla="*/ 742152 h 949532"/>
              <a:gd name="connsiteX9" fmla="*/ 819471 w 819471"/>
              <a:gd name="connsiteY9" fmla="*/ 926114 h 949532"/>
              <a:gd name="connsiteX10" fmla="*/ 796216 w 819471"/>
              <a:gd name="connsiteY10" fmla="*/ 926114 h 949532"/>
              <a:gd name="connsiteX11" fmla="*/ 767059 w 819471"/>
              <a:gd name="connsiteY11" fmla="*/ 897467 h 949532"/>
              <a:gd name="connsiteX12" fmla="*/ 713259 w 819471"/>
              <a:gd name="connsiteY12" fmla="*/ 897467 h 949532"/>
              <a:gd name="connsiteX13" fmla="*/ 713259 w 819471"/>
              <a:gd name="connsiteY13" fmla="*/ 949532 h 949532"/>
              <a:gd name="connsiteX14" fmla="*/ 373451 w 819471"/>
              <a:gd name="connsiteY14" fmla="*/ 949532 h 949532"/>
              <a:gd name="connsiteX15" fmla="*/ 373451 w 819471"/>
              <a:gd name="connsiteY15" fmla="*/ 798544 h 949532"/>
              <a:gd name="connsiteX16" fmla="*/ 363732 w 819471"/>
              <a:gd name="connsiteY16" fmla="*/ 798544 h 949532"/>
              <a:gd name="connsiteX17" fmla="*/ 353319 w 819471"/>
              <a:gd name="connsiteY17" fmla="*/ 809836 h 949532"/>
              <a:gd name="connsiteX18" fmla="*/ 319651 w 819471"/>
              <a:gd name="connsiteY18" fmla="*/ 809836 h 949532"/>
              <a:gd name="connsiteX19" fmla="*/ 319651 w 819471"/>
              <a:gd name="connsiteY19" fmla="*/ 710914 h 949532"/>
              <a:gd name="connsiteX0" fmla="*/ 809785 w 819471"/>
              <a:gd name="connsiteY0" fmla="*/ 269083 h 949532"/>
              <a:gd name="connsiteX1" fmla="*/ 0 w 819471"/>
              <a:gd name="connsiteY1" fmla="*/ 98602 h 949532"/>
              <a:gd name="connsiteX2" fmla="*/ 809785 w 819471"/>
              <a:gd name="connsiteY2" fmla="*/ 269083 h 949532"/>
              <a:gd name="connsiteX0" fmla="*/ 25183 w 525003"/>
              <a:gd name="connsiteY0" fmla="*/ 581503 h 820121"/>
              <a:gd name="connsiteX1" fmla="*/ 25183 w 525003"/>
              <a:gd name="connsiteY1" fmla="*/ 680425 h 820121"/>
              <a:gd name="connsiteX2" fmla="*/ 58851 w 525003"/>
              <a:gd name="connsiteY2" fmla="*/ 680425 h 820121"/>
              <a:gd name="connsiteX3" fmla="*/ 69264 w 525003"/>
              <a:gd name="connsiteY3" fmla="*/ 669133 h 820121"/>
              <a:gd name="connsiteX4" fmla="*/ 78983 w 525003"/>
              <a:gd name="connsiteY4" fmla="*/ 669133 h 820121"/>
              <a:gd name="connsiteX5" fmla="*/ 78983 w 525003"/>
              <a:gd name="connsiteY5" fmla="*/ 820121 h 820121"/>
              <a:gd name="connsiteX6" fmla="*/ 418791 w 525003"/>
              <a:gd name="connsiteY6" fmla="*/ 820121 h 820121"/>
              <a:gd name="connsiteX7" fmla="*/ 418791 w 525003"/>
              <a:gd name="connsiteY7" fmla="*/ 768056 h 820121"/>
              <a:gd name="connsiteX8" fmla="*/ 472591 w 525003"/>
              <a:gd name="connsiteY8" fmla="*/ 768056 h 820121"/>
              <a:gd name="connsiteX9" fmla="*/ 501748 w 525003"/>
              <a:gd name="connsiteY9" fmla="*/ 796703 h 820121"/>
              <a:gd name="connsiteX10" fmla="*/ 525003 w 525003"/>
              <a:gd name="connsiteY10" fmla="*/ 796703 h 820121"/>
              <a:gd name="connsiteX11" fmla="*/ 525003 w 525003"/>
              <a:gd name="connsiteY11" fmla="*/ 612741 h 820121"/>
              <a:gd name="connsiteX12" fmla="*/ 501748 w 525003"/>
              <a:gd name="connsiteY12" fmla="*/ 612741 h 820121"/>
              <a:gd name="connsiteX13" fmla="*/ 481616 w 525003"/>
              <a:gd name="connsiteY13" fmla="*/ 632688 h 820121"/>
              <a:gd name="connsiteX14" fmla="*/ 418791 w 525003"/>
              <a:gd name="connsiteY14" fmla="*/ 632688 h 820121"/>
              <a:gd name="connsiteX15" fmla="*/ 418791 w 525003"/>
              <a:gd name="connsiteY15" fmla="*/ 612741 h 820121"/>
              <a:gd name="connsiteX16" fmla="*/ 399007 w 525003"/>
              <a:gd name="connsiteY16" fmla="*/ 591916 h 820121"/>
              <a:gd name="connsiteX17" fmla="*/ 69264 w 525003"/>
              <a:gd name="connsiteY17" fmla="*/ 591916 h 820121"/>
              <a:gd name="connsiteX18" fmla="*/ 58851 w 525003"/>
              <a:gd name="connsiteY18" fmla="*/ 581503 h 820121"/>
              <a:gd name="connsiteX19" fmla="*/ 25183 w 525003"/>
              <a:gd name="connsiteY19" fmla="*/ 581503 h 820121"/>
              <a:gd name="connsiteX0" fmla="*/ 25183 w 525003"/>
              <a:gd name="connsiteY0" fmla="*/ 581503 h 820121"/>
              <a:gd name="connsiteX1" fmla="*/ 25183 w 525003"/>
              <a:gd name="connsiteY1" fmla="*/ 680425 h 820121"/>
              <a:gd name="connsiteX2" fmla="*/ 58851 w 525003"/>
              <a:gd name="connsiteY2" fmla="*/ 680425 h 820121"/>
              <a:gd name="connsiteX3" fmla="*/ 69264 w 525003"/>
              <a:gd name="connsiteY3" fmla="*/ 669133 h 820121"/>
              <a:gd name="connsiteX4" fmla="*/ 78983 w 525003"/>
              <a:gd name="connsiteY4" fmla="*/ 669133 h 820121"/>
              <a:gd name="connsiteX5" fmla="*/ 78983 w 525003"/>
              <a:gd name="connsiteY5" fmla="*/ 820121 h 820121"/>
              <a:gd name="connsiteX6" fmla="*/ 418791 w 525003"/>
              <a:gd name="connsiteY6" fmla="*/ 820121 h 820121"/>
              <a:gd name="connsiteX7" fmla="*/ 418791 w 525003"/>
              <a:gd name="connsiteY7" fmla="*/ 768056 h 820121"/>
              <a:gd name="connsiteX8" fmla="*/ 472591 w 525003"/>
              <a:gd name="connsiteY8" fmla="*/ 768056 h 820121"/>
              <a:gd name="connsiteX9" fmla="*/ 501748 w 525003"/>
              <a:gd name="connsiteY9" fmla="*/ 796703 h 820121"/>
              <a:gd name="connsiteX10" fmla="*/ 525003 w 525003"/>
              <a:gd name="connsiteY10" fmla="*/ 796703 h 820121"/>
              <a:gd name="connsiteX11" fmla="*/ 525003 w 525003"/>
              <a:gd name="connsiteY11" fmla="*/ 612741 h 820121"/>
              <a:gd name="connsiteX12" fmla="*/ 501748 w 525003"/>
              <a:gd name="connsiteY12" fmla="*/ 612741 h 820121"/>
              <a:gd name="connsiteX13" fmla="*/ 481616 w 525003"/>
              <a:gd name="connsiteY13" fmla="*/ 632688 h 820121"/>
              <a:gd name="connsiteX14" fmla="*/ 418791 w 525003"/>
              <a:gd name="connsiteY14" fmla="*/ 632688 h 820121"/>
              <a:gd name="connsiteX15" fmla="*/ 418791 w 525003"/>
              <a:gd name="connsiteY15" fmla="*/ 612741 h 820121"/>
              <a:gd name="connsiteX16" fmla="*/ 399007 w 525003"/>
              <a:gd name="connsiteY16" fmla="*/ 591916 h 820121"/>
              <a:gd name="connsiteX17" fmla="*/ 69264 w 525003"/>
              <a:gd name="connsiteY17" fmla="*/ 591916 h 820121"/>
              <a:gd name="connsiteX18" fmla="*/ 58851 w 525003"/>
              <a:gd name="connsiteY18" fmla="*/ 581503 h 820121"/>
              <a:gd name="connsiteX19" fmla="*/ 25183 w 525003"/>
              <a:gd name="connsiteY19" fmla="*/ 581503 h 820121"/>
              <a:gd name="connsiteX0" fmla="*/ 25183 w 525003"/>
              <a:gd name="connsiteY0" fmla="*/ 581503 h 820121"/>
              <a:gd name="connsiteX1" fmla="*/ 58851 w 525003"/>
              <a:gd name="connsiteY1" fmla="*/ 581503 h 820121"/>
              <a:gd name="connsiteX2" fmla="*/ 69264 w 525003"/>
              <a:gd name="connsiteY2" fmla="*/ 591916 h 820121"/>
              <a:gd name="connsiteX3" fmla="*/ 399007 w 525003"/>
              <a:gd name="connsiteY3" fmla="*/ 591916 h 820121"/>
              <a:gd name="connsiteX4" fmla="*/ 418791 w 525003"/>
              <a:gd name="connsiteY4" fmla="*/ 612741 h 820121"/>
              <a:gd name="connsiteX5" fmla="*/ 418791 w 525003"/>
              <a:gd name="connsiteY5" fmla="*/ 632688 h 820121"/>
              <a:gd name="connsiteX6" fmla="*/ 481616 w 525003"/>
              <a:gd name="connsiteY6" fmla="*/ 632688 h 820121"/>
              <a:gd name="connsiteX7" fmla="*/ 501748 w 525003"/>
              <a:gd name="connsiteY7" fmla="*/ 612741 h 820121"/>
              <a:gd name="connsiteX8" fmla="*/ 525003 w 525003"/>
              <a:gd name="connsiteY8" fmla="*/ 612741 h 820121"/>
              <a:gd name="connsiteX9" fmla="*/ 525003 w 525003"/>
              <a:gd name="connsiteY9" fmla="*/ 796703 h 820121"/>
              <a:gd name="connsiteX10" fmla="*/ 501748 w 525003"/>
              <a:gd name="connsiteY10" fmla="*/ 796703 h 820121"/>
              <a:gd name="connsiteX11" fmla="*/ 472591 w 525003"/>
              <a:gd name="connsiteY11" fmla="*/ 768056 h 820121"/>
              <a:gd name="connsiteX12" fmla="*/ 418791 w 525003"/>
              <a:gd name="connsiteY12" fmla="*/ 768056 h 820121"/>
              <a:gd name="connsiteX13" fmla="*/ 418791 w 525003"/>
              <a:gd name="connsiteY13" fmla="*/ 820121 h 820121"/>
              <a:gd name="connsiteX14" fmla="*/ 78983 w 525003"/>
              <a:gd name="connsiteY14" fmla="*/ 820121 h 820121"/>
              <a:gd name="connsiteX15" fmla="*/ 78983 w 525003"/>
              <a:gd name="connsiteY15" fmla="*/ 669133 h 820121"/>
              <a:gd name="connsiteX16" fmla="*/ 69264 w 525003"/>
              <a:gd name="connsiteY16" fmla="*/ 669133 h 820121"/>
              <a:gd name="connsiteX17" fmla="*/ 58851 w 525003"/>
              <a:gd name="connsiteY17" fmla="*/ 680425 h 820121"/>
              <a:gd name="connsiteX18" fmla="*/ 25183 w 525003"/>
              <a:gd name="connsiteY18" fmla="*/ 680425 h 820121"/>
              <a:gd name="connsiteX19" fmla="*/ 25183 w 525003"/>
              <a:gd name="connsiteY19" fmla="*/ 581503 h 820121"/>
              <a:gd name="connsiteX0" fmla="*/ 515317 w 525003"/>
              <a:gd name="connsiteY0" fmla="*/ 139672 h 820121"/>
              <a:gd name="connsiteX1" fmla="*/ 0 w 525003"/>
              <a:gd name="connsiteY1" fmla="*/ 209414 h 820121"/>
              <a:gd name="connsiteX2" fmla="*/ 515317 w 525003"/>
              <a:gd name="connsiteY2" fmla="*/ 139672 h 820121"/>
              <a:gd name="connsiteX0" fmla="*/ 25183 w 525003"/>
              <a:gd name="connsiteY0" fmla="*/ 547555 h 786173"/>
              <a:gd name="connsiteX1" fmla="*/ 25183 w 525003"/>
              <a:gd name="connsiteY1" fmla="*/ 646477 h 786173"/>
              <a:gd name="connsiteX2" fmla="*/ 58851 w 525003"/>
              <a:gd name="connsiteY2" fmla="*/ 646477 h 786173"/>
              <a:gd name="connsiteX3" fmla="*/ 69264 w 525003"/>
              <a:gd name="connsiteY3" fmla="*/ 635185 h 786173"/>
              <a:gd name="connsiteX4" fmla="*/ 78983 w 525003"/>
              <a:gd name="connsiteY4" fmla="*/ 635185 h 786173"/>
              <a:gd name="connsiteX5" fmla="*/ 78983 w 525003"/>
              <a:gd name="connsiteY5" fmla="*/ 786173 h 786173"/>
              <a:gd name="connsiteX6" fmla="*/ 418791 w 525003"/>
              <a:gd name="connsiteY6" fmla="*/ 786173 h 786173"/>
              <a:gd name="connsiteX7" fmla="*/ 418791 w 525003"/>
              <a:gd name="connsiteY7" fmla="*/ 734108 h 786173"/>
              <a:gd name="connsiteX8" fmla="*/ 472591 w 525003"/>
              <a:gd name="connsiteY8" fmla="*/ 734108 h 786173"/>
              <a:gd name="connsiteX9" fmla="*/ 501748 w 525003"/>
              <a:gd name="connsiteY9" fmla="*/ 762755 h 786173"/>
              <a:gd name="connsiteX10" fmla="*/ 525003 w 525003"/>
              <a:gd name="connsiteY10" fmla="*/ 762755 h 786173"/>
              <a:gd name="connsiteX11" fmla="*/ 525003 w 525003"/>
              <a:gd name="connsiteY11" fmla="*/ 578793 h 786173"/>
              <a:gd name="connsiteX12" fmla="*/ 501748 w 525003"/>
              <a:gd name="connsiteY12" fmla="*/ 578793 h 786173"/>
              <a:gd name="connsiteX13" fmla="*/ 481616 w 525003"/>
              <a:gd name="connsiteY13" fmla="*/ 598740 h 786173"/>
              <a:gd name="connsiteX14" fmla="*/ 418791 w 525003"/>
              <a:gd name="connsiteY14" fmla="*/ 598740 h 786173"/>
              <a:gd name="connsiteX15" fmla="*/ 418791 w 525003"/>
              <a:gd name="connsiteY15" fmla="*/ 578793 h 786173"/>
              <a:gd name="connsiteX16" fmla="*/ 399007 w 525003"/>
              <a:gd name="connsiteY16" fmla="*/ 557968 h 786173"/>
              <a:gd name="connsiteX17" fmla="*/ 69264 w 525003"/>
              <a:gd name="connsiteY17" fmla="*/ 557968 h 786173"/>
              <a:gd name="connsiteX18" fmla="*/ 58851 w 525003"/>
              <a:gd name="connsiteY18" fmla="*/ 547555 h 786173"/>
              <a:gd name="connsiteX19" fmla="*/ 25183 w 525003"/>
              <a:gd name="connsiteY19" fmla="*/ 547555 h 786173"/>
              <a:gd name="connsiteX0" fmla="*/ 25183 w 525003"/>
              <a:gd name="connsiteY0" fmla="*/ 547555 h 786173"/>
              <a:gd name="connsiteX1" fmla="*/ 25183 w 525003"/>
              <a:gd name="connsiteY1" fmla="*/ 646477 h 786173"/>
              <a:gd name="connsiteX2" fmla="*/ 58851 w 525003"/>
              <a:gd name="connsiteY2" fmla="*/ 646477 h 786173"/>
              <a:gd name="connsiteX3" fmla="*/ 69264 w 525003"/>
              <a:gd name="connsiteY3" fmla="*/ 635185 h 786173"/>
              <a:gd name="connsiteX4" fmla="*/ 78983 w 525003"/>
              <a:gd name="connsiteY4" fmla="*/ 635185 h 786173"/>
              <a:gd name="connsiteX5" fmla="*/ 78983 w 525003"/>
              <a:gd name="connsiteY5" fmla="*/ 786173 h 786173"/>
              <a:gd name="connsiteX6" fmla="*/ 418791 w 525003"/>
              <a:gd name="connsiteY6" fmla="*/ 786173 h 786173"/>
              <a:gd name="connsiteX7" fmla="*/ 418791 w 525003"/>
              <a:gd name="connsiteY7" fmla="*/ 734108 h 786173"/>
              <a:gd name="connsiteX8" fmla="*/ 472591 w 525003"/>
              <a:gd name="connsiteY8" fmla="*/ 734108 h 786173"/>
              <a:gd name="connsiteX9" fmla="*/ 501748 w 525003"/>
              <a:gd name="connsiteY9" fmla="*/ 762755 h 786173"/>
              <a:gd name="connsiteX10" fmla="*/ 525003 w 525003"/>
              <a:gd name="connsiteY10" fmla="*/ 762755 h 786173"/>
              <a:gd name="connsiteX11" fmla="*/ 525003 w 525003"/>
              <a:gd name="connsiteY11" fmla="*/ 578793 h 786173"/>
              <a:gd name="connsiteX12" fmla="*/ 501748 w 525003"/>
              <a:gd name="connsiteY12" fmla="*/ 578793 h 786173"/>
              <a:gd name="connsiteX13" fmla="*/ 481616 w 525003"/>
              <a:gd name="connsiteY13" fmla="*/ 598740 h 786173"/>
              <a:gd name="connsiteX14" fmla="*/ 418791 w 525003"/>
              <a:gd name="connsiteY14" fmla="*/ 598740 h 786173"/>
              <a:gd name="connsiteX15" fmla="*/ 418791 w 525003"/>
              <a:gd name="connsiteY15" fmla="*/ 578793 h 786173"/>
              <a:gd name="connsiteX16" fmla="*/ 399007 w 525003"/>
              <a:gd name="connsiteY16" fmla="*/ 557968 h 786173"/>
              <a:gd name="connsiteX17" fmla="*/ 69264 w 525003"/>
              <a:gd name="connsiteY17" fmla="*/ 557968 h 786173"/>
              <a:gd name="connsiteX18" fmla="*/ 58851 w 525003"/>
              <a:gd name="connsiteY18" fmla="*/ 547555 h 786173"/>
              <a:gd name="connsiteX19" fmla="*/ 25183 w 525003"/>
              <a:gd name="connsiteY19" fmla="*/ 547555 h 786173"/>
              <a:gd name="connsiteX0" fmla="*/ 25183 w 525003"/>
              <a:gd name="connsiteY0" fmla="*/ 547555 h 786173"/>
              <a:gd name="connsiteX1" fmla="*/ 58851 w 525003"/>
              <a:gd name="connsiteY1" fmla="*/ 547555 h 786173"/>
              <a:gd name="connsiteX2" fmla="*/ 69264 w 525003"/>
              <a:gd name="connsiteY2" fmla="*/ 557968 h 786173"/>
              <a:gd name="connsiteX3" fmla="*/ 399007 w 525003"/>
              <a:gd name="connsiteY3" fmla="*/ 557968 h 786173"/>
              <a:gd name="connsiteX4" fmla="*/ 418791 w 525003"/>
              <a:gd name="connsiteY4" fmla="*/ 578793 h 786173"/>
              <a:gd name="connsiteX5" fmla="*/ 418791 w 525003"/>
              <a:gd name="connsiteY5" fmla="*/ 598740 h 786173"/>
              <a:gd name="connsiteX6" fmla="*/ 481616 w 525003"/>
              <a:gd name="connsiteY6" fmla="*/ 598740 h 786173"/>
              <a:gd name="connsiteX7" fmla="*/ 501748 w 525003"/>
              <a:gd name="connsiteY7" fmla="*/ 578793 h 786173"/>
              <a:gd name="connsiteX8" fmla="*/ 525003 w 525003"/>
              <a:gd name="connsiteY8" fmla="*/ 578793 h 786173"/>
              <a:gd name="connsiteX9" fmla="*/ 525003 w 525003"/>
              <a:gd name="connsiteY9" fmla="*/ 762755 h 786173"/>
              <a:gd name="connsiteX10" fmla="*/ 501748 w 525003"/>
              <a:gd name="connsiteY10" fmla="*/ 762755 h 786173"/>
              <a:gd name="connsiteX11" fmla="*/ 472591 w 525003"/>
              <a:gd name="connsiteY11" fmla="*/ 734108 h 786173"/>
              <a:gd name="connsiteX12" fmla="*/ 418791 w 525003"/>
              <a:gd name="connsiteY12" fmla="*/ 734108 h 786173"/>
              <a:gd name="connsiteX13" fmla="*/ 418791 w 525003"/>
              <a:gd name="connsiteY13" fmla="*/ 786173 h 786173"/>
              <a:gd name="connsiteX14" fmla="*/ 78983 w 525003"/>
              <a:gd name="connsiteY14" fmla="*/ 786173 h 786173"/>
              <a:gd name="connsiteX15" fmla="*/ 78983 w 525003"/>
              <a:gd name="connsiteY15" fmla="*/ 635185 h 786173"/>
              <a:gd name="connsiteX16" fmla="*/ 69264 w 525003"/>
              <a:gd name="connsiteY16" fmla="*/ 635185 h 786173"/>
              <a:gd name="connsiteX17" fmla="*/ 58851 w 525003"/>
              <a:gd name="connsiteY17" fmla="*/ 646477 h 786173"/>
              <a:gd name="connsiteX18" fmla="*/ 25183 w 525003"/>
              <a:gd name="connsiteY18" fmla="*/ 646477 h 786173"/>
              <a:gd name="connsiteX19" fmla="*/ 25183 w 525003"/>
              <a:gd name="connsiteY19" fmla="*/ 547555 h 786173"/>
              <a:gd name="connsiteX0" fmla="*/ 515317 w 525003"/>
              <a:gd name="connsiteY0" fmla="*/ 105724 h 786173"/>
              <a:gd name="connsiteX1" fmla="*/ 0 w 525003"/>
              <a:gd name="connsiteY1" fmla="*/ 175466 h 786173"/>
              <a:gd name="connsiteX2" fmla="*/ 515317 w 525003"/>
              <a:gd name="connsiteY2" fmla="*/ 105724 h 786173"/>
              <a:gd name="connsiteX0" fmla="*/ 0 w 499820"/>
              <a:gd name="connsiteY0" fmla="*/ 504402 h 743020"/>
              <a:gd name="connsiteX1" fmla="*/ 0 w 499820"/>
              <a:gd name="connsiteY1" fmla="*/ 603324 h 743020"/>
              <a:gd name="connsiteX2" fmla="*/ 33668 w 499820"/>
              <a:gd name="connsiteY2" fmla="*/ 603324 h 743020"/>
              <a:gd name="connsiteX3" fmla="*/ 44081 w 499820"/>
              <a:gd name="connsiteY3" fmla="*/ 592032 h 743020"/>
              <a:gd name="connsiteX4" fmla="*/ 53800 w 499820"/>
              <a:gd name="connsiteY4" fmla="*/ 592032 h 743020"/>
              <a:gd name="connsiteX5" fmla="*/ 53800 w 499820"/>
              <a:gd name="connsiteY5" fmla="*/ 743020 h 743020"/>
              <a:gd name="connsiteX6" fmla="*/ 393608 w 499820"/>
              <a:gd name="connsiteY6" fmla="*/ 743020 h 743020"/>
              <a:gd name="connsiteX7" fmla="*/ 393608 w 499820"/>
              <a:gd name="connsiteY7" fmla="*/ 690955 h 743020"/>
              <a:gd name="connsiteX8" fmla="*/ 447408 w 499820"/>
              <a:gd name="connsiteY8" fmla="*/ 690955 h 743020"/>
              <a:gd name="connsiteX9" fmla="*/ 476565 w 499820"/>
              <a:gd name="connsiteY9" fmla="*/ 719602 h 743020"/>
              <a:gd name="connsiteX10" fmla="*/ 499820 w 499820"/>
              <a:gd name="connsiteY10" fmla="*/ 719602 h 743020"/>
              <a:gd name="connsiteX11" fmla="*/ 499820 w 499820"/>
              <a:gd name="connsiteY11" fmla="*/ 535640 h 743020"/>
              <a:gd name="connsiteX12" fmla="*/ 476565 w 499820"/>
              <a:gd name="connsiteY12" fmla="*/ 535640 h 743020"/>
              <a:gd name="connsiteX13" fmla="*/ 456433 w 499820"/>
              <a:gd name="connsiteY13" fmla="*/ 555587 h 743020"/>
              <a:gd name="connsiteX14" fmla="*/ 393608 w 499820"/>
              <a:gd name="connsiteY14" fmla="*/ 555587 h 743020"/>
              <a:gd name="connsiteX15" fmla="*/ 393608 w 499820"/>
              <a:gd name="connsiteY15" fmla="*/ 535640 h 743020"/>
              <a:gd name="connsiteX16" fmla="*/ 373824 w 499820"/>
              <a:gd name="connsiteY16" fmla="*/ 514815 h 743020"/>
              <a:gd name="connsiteX17" fmla="*/ 44081 w 499820"/>
              <a:gd name="connsiteY17" fmla="*/ 514815 h 743020"/>
              <a:gd name="connsiteX18" fmla="*/ 33668 w 499820"/>
              <a:gd name="connsiteY18" fmla="*/ 504402 h 743020"/>
              <a:gd name="connsiteX19" fmla="*/ 0 w 499820"/>
              <a:gd name="connsiteY19" fmla="*/ 504402 h 743020"/>
              <a:gd name="connsiteX0" fmla="*/ 0 w 499820"/>
              <a:gd name="connsiteY0" fmla="*/ 504402 h 743020"/>
              <a:gd name="connsiteX1" fmla="*/ 0 w 499820"/>
              <a:gd name="connsiteY1" fmla="*/ 603324 h 743020"/>
              <a:gd name="connsiteX2" fmla="*/ 33668 w 499820"/>
              <a:gd name="connsiteY2" fmla="*/ 603324 h 743020"/>
              <a:gd name="connsiteX3" fmla="*/ 44081 w 499820"/>
              <a:gd name="connsiteY3" fmla="*/ 592032 h 743020"/>
              <a:gd name="connsiteX4" fmla="*/ 53800 w 499820"/>
              <a:gd name="connsiteY4" fmla="*/ 592032 h 743020"/>
              <a:gd name="connsiteX5" fmla="*/ 53800 w 499820"/>
              <a:gd name="connsiteY5" fmla="*/ 743020 h 743020"/>
              <a:gd name="connsiteX6" fmla="*/ 393608 w 499820"/>
              <a:gd name="connsiteY6" fmla="*/ 743020 h 743020"/>
              <a:gd name="connsiteX7" fmla="*/ 393608 w 499820"/>
              <a:gd name="connsiteY7" fmla="*/ 690955 h 743020"/>
              <a:gd name="connsiteX8" fmla="*/ 447408 w 499820"/>
              <a:gd name="connsiteY8" fmla="*/ 690955 h 743020"/>
              <a:gd name="connsiteX9" fmla="*/ 476565 w 499820"/>
              <a:gd name="connsiteY9" fmla="*/ 719602 h 743020"/>
              <a:gd name="connsiteX10" fmla="*/ 499820 w 499820"/>
              <a:gd name="connsiteY10" fmla="*/ 719602 h 743020"/>
              <a:gd name="connsiteX11" fmla="*/ 499820 w 499820"/>
              <a:gd name="connsiteY11" fmla="*/ 535640 h 743020"/>
              <a:gd name="connsiteX12" fmla="*/ 476565 w 499820"/>
              <a:gd name="connsiteY12" fmla="*/ 535640 h 743020"/>
              <a:gd name="connsiteX13" fmla="*/ 456433 w 499820"/>
              <a:gd name="connsiteY13" fmla="*/ 555587 h 743020"/>
              <a:gd name="connsiteX14" fmla="*/ 393608 w 499820"/>
              <a:gd name="connsiteY14" fmla="*/ 555587 h 743020"/>
              <a:gd name="connsiteX15" fmla="*/ 393608 w 499820"/>
              <a:gd name="connsiteY15" fmla="*/ 535640 h 743020"/>
              <a:gd name="connsiteX16" fmla="*/ 373824 w 499820"/>
              <a:gd name="connsiteY16" fmla="*/ 514815 h 743020"/>
              <a:gd name="connsiteX17" fmla="*/ 44081 w 499820"/>
              <a:gd name="connsiteY17" fmla="*/ 514815 h 743020"/>
              <a:gd name="connsiteX18" fmla="*/ 33668 w 499820"/>
              <a:gd name="connsiteY18" fmla="*/ 504402 h 743020"/>
              <a:gd name="connsiteX19" fmla="*/ 0 w 499820"/>
              <a:gd name="connsiteY19" fmla="*/ 504402 h 743020"/>
              <a:gd name="connsiteX0" fmla="*/ 0 w 499820"/>
              <a:gd name="connsiteY0" fmla="*/ 504402 h 743020"/>
              <a:gd name="connsiteX1" fmla="*/ 33668 w 499820"/>
              <a:gd name="connsiteY1" fmla="*/ 504402 h 743020"/>
              <a:gd name="connsiteX2" fmla="*/ 44081 w 499820"/>
              <a:gd name="connsiteY2" fmla="*/ 514815 h 743020"/>
              <a:gd name="connsiteX3" fmla="*/ 373824 w 499820"/>
              <a:gd name="connsiteY3" fmla="*/ 514815 h 743020"/>
              <a:gd name="connsiteX4" fmla="*/ 393608 w 499820"/>
              <a:gd name="connsiteY4" fmla="*/ 535640 h 743020"/>
              <a:gd name="connsiteX5" fmla="*/ 393608 w 499820"/>
              <a:gd name="connsiteY5" fmla="*/ 555587 h 743020"/>
              <a:gd name="connsiteX6" fmla="*/ 456433 w 499820"/>
              <a:gd name="connsiteY6" fmla="*/ 555587 h 743020"/>
              <a:gd name="connsiteX7" fmla="*/ 476565 w 499820"/>
              <a:gd name="connsiteY7" fmla="*/ 535640 h 743020"/>
              <a:gd name="connsiteX8" fmla="*/ 499820 w 499820"/>
              <a:gd name="connsiteY8" fmla="*/ 535640 h 743020"/>
              <a:gd name="connsiteX9" fmla="*/ 499820 w 499820"/>
              <a:gd name="connsiteY9" fmla="*/ 719602 h 743020"/>
              <a:gd name="connsiteX10" fmla="*/ 476565 w 499820"/>
              <a:gd name="connsiteY10" fmla="*/ 719602 h 743020"/>
              <a:gd name="connsiteX11" fmla="*/ 447408 w 499820"/>
              <a:gd name="connsiteY11" fmla="*/ 690955 h 743020"/>
              <a:gd name="connsiteX12" fmla="*/ 393608 w 499820"/>
              <a:gd name="connsiteY12" fmla="*/ 690955 h 743020"/>
              <a:gd name="connsiteX13" fmla="*/ 393608 w 499820"/>
              <a:gd name="connsiteY13" fmla="*/ 743020 h 743020"/>
              <a:gd name="connsiteX14" fmla="*/ 53800 w 499820"/>
              <a:gd name="connsiteY14" fmla="*/ 743020 h 743020"/>
              <a:gd name="connsiteX15" fmla="*/ 53800 w 499820"/>
              <a:gd name="connsiteY15" fmla="*/ 592032 h 743020"/>
              <a:gd name="connsiteX16" fmla="*/ 44081 w 499820"/>
              <a:gd name="connsiteY16" fmla="*/ 592032 h 743020"/>
              <a:gd name="connsiteX17" fmla="*/ 33668 w 499820"/>
              <a:gd name="connsiteY17" fmla="*/ 603324 h 743020"/>
              <a:gd name="connsiteX18" fmla="*/ 0 w 499820"/>
              <a:gd name="connsiteY18" fmla="*/ 603324 h 743020"/>
              <a:gd name="connsiteX19" fmla="*/ 0 w 499820"/>
              <a:gd name="connsiteY19" fmla="*/ 504402 h 743020"/>
              <a:gd name="connsiteX0" fmla="*/ 490134 w 499820"/>
              <a:gd name="connsiteY0" fmla="*/ 62571 h 743020"/>
              <a:gd name="connsiteX1" fmla="*/ 5814 w 499820"/>
              <a:gd name="connsiteY1" fmla="*/ 442279 h 743020"/>
              <a:gd name="connsiteX2" fmla="*/ 490134 w 499820"/>
              <a:gd name="connsiteY2" fmla="*/ 62571 h 743020"/>
              <a:gd name="connsiteX0" fmla="*/ 0 w 499820"/>
              <a:gd name="connsiteY0" fmla="*/ 230616 h 469234"/>
              <a:gd name="connsiteX1" fmla="*/ 0 w 499820"/>
              <a:gd name="connsiteY1" fmla="*/ 329538 h 469234"/>
              <a:gd name="connsiteX2" fmla="*/ 33668 w 499820"/>
              <a:gd name="connsiteY2" fmla="*/ 329538 h 469234"/>
              <a:gd name="connsiteX3" fmla="*/ 44081 w 499820"/>
              <a:gd name="connsiteY3" fmla="*/ 318246 h 469234"/>
              <a:gd name="connsiteX4" fmla="*/ 53800 w 499820"/>
              <a:gd name="connsiteY4" fmla="*/ 318246 h 469234"/>
              <a:gd name="connsiteX5" fmla="*/ 53800 w 499820"/>
              <a:gd name="connsiteY5" fmla="*/ 469234 h 469234"/>
              <a:gd name="connsiteX6" fmla="*/ 393608 w 499820"/>
              <a:gd name="connsiteY6" fmla="*/ 469234 h 469234"/>
              <a:gd name="connsiteX7" fmla="*/ 393608 w 499820"/>
              <a:gd name="connsiteY7" fmla="*/ 417169 h 469234"/>
              <a:gd name="connsiteX8" fmla="*/ 447408 w 499820"/>
              <a:gd name="connsiteY8" fmla="*/ 417169 h 469234"/>
              <a:gd name="connsiteX9" fmla="*/ 476565 w 499820"/>
              <a:gd name="connsiteY9" fmla="*/ 445816 h 469234"/>
              <a:gd name="connsiteX10" fmla="*/ 499820 w 499820"/>
              <a:gd name="connsiteY10" fmla="*/ 445816 h 469234"/>
              <a:gd name="connsiteX11" fmla="*/ 499820 w 499820"/>
              <a:gd name="connsiteY11" fmla="*/ 261854 h 469234"/>
              <a:gd name="connsiteX12" fmla="*/ 476565 w 499820"/>
              <a:gd name="connsiteY12" fmla="*/ 261854 h 469234"/>
              <a:gd name="connsiteX13" fmla="*/ 456433 w 499820"/>
              <a:gd name="connsiteY13" fmla="*/ 281801 h 469234"/>
              <a:gd name="connsiteX14" fmla="*/ 393608 w 499820"/>
              <a:gd name="connsiteY14" fmla="*/ 281801 h 469234"/>
              <a:gd name="connsiteX15" fmla="*/ 393608 w 499820"/>
              <a:gd name="connsiteY15" fmla="*/ 261854 h 469234"/>
              <a:gd name="connsiteX16" fmla="*/ 373824 w 499820"/>
              <a:gd name="connsiteY16" fmla="*/ 241029 h 469234"/>
              <a:gd name="connsiteX17" fmla="*/ 44081 w 499820"/>
              <a:gd name="connsiteY17" fmla="*/ 241029 h 469234"/>
              <a:gd name="connsiteX18" fmla="*/ 33668 w 499820"/>
              <a:gd name="connsiteY18" fmla="*/ 230616 h 469234"/>
              <a:gd name="connsiteX19" fmla="*/ 0 w 499820"/>
              <a:gd name="connsiteY19" fmla="*/ 230616 h 469234"/>
              <a:gd name="connsiteX0" fmla="*/ 0 w 499820"/>
              <a:gd name="connsiteY0" fmla="*/ 230616 h 469234"/>
              <a:gd name="connsiteX1" fmla="*/ 0 w 499820"/>
              <a:gd name="connsiteY1" fmla="*/ 329538 h 469234"/>
              <a:gd name="connsiteX2" fmla="*/ 33668 w 499820"/>
              <a:gd name="connsiteY2" fmla="*/ 329538 h 469234"/>
              <a:gd name="connsiteX3" fmla="*/ 44081 w 499820"/>
              <a:gd name="connsiteY3" fmla="*/ 318246 h 469234"/>
              <a:gd name="connsiteX4" fmla="*/ 53800 w 499820"/>
              <a:gd name="connsiteY4" fmla="*/ 318246 h 469234"/>
              <a:gd name="connsiteX5" fmla="*/ 53800 w 499820"/>
              <a:gd name="connsiteY5" fmla="*/ 469234 h 469234"/>
              <a:gd name="connsiteX6" fmla="*/ 393608 w 499820"/>
              <a:gd name="connsiteY6" fmla="*/ 469234 h 469234"/>
              <a:gd name="connsiteX7" fmla="*/ 393608 w 499820"/>
              <a:gd name="connsiteY7" fmla="*/ 417169 h 469234"/>
              <a:gd name="connsiteX8" fmla="*/ 447408 w 499820"/>
              <a:gd name="connsiteY8" fmla="*/ 417169 h 469234"/>
              <a:gd name="connsiteX9" fmla="*/ 476565 w 499820"/>
              <a:gd name="connsiteY9" fmla="*/ 445816 h 469234"/>
              <a:gd name="connsiteX10" fmla="*/ 499820 w 499820"/>
              <a:gd name="connsiteY10" fmla="*/ 445816 h 469234"/>
              <a:gd name="connsiteX11" fmla="*/ 499820 w 499820"/>
              <a:gd name="connsiteY11" fmla="*/ 261854 h 469234"/>
              <a:gd name="connsiteX12" fmla="*/ 476565 w 499820"/>
              <a:gd name="connsiteY12" fmla="*/ 261854 h 469234"/>
              <a:gd name="connsiteX13" fmla="*/ 456433 w 499820"/>
              <a:gd name="connsiteY13" fmla="*/ 281801 h 469234"/>
              <a:gd name="connsiteX14" fmla="*/ 393608 w 499820"/>
              <a:gd name="connsiteY14" fmla="*/ 281801 h 469234"/>
              <a:gd name="connsiteX15" fmla="*/ 393608 w 499820"/>
              <a:gd name="connsiteY15" fmla="*/ 261854 h 469234"/>
              <a:gd name="connsiteX16" fmla="*/ 373824 w 499820"/>
              <a:gd name="connsiteY16" fmla="*/ 241029 h 469234"/>
              <a:gd name="connsiteX17" fmla="*/ 44081 w 499820"/>
              <a:gd name="connsiteY17" fmla="*/ 241029 h 469234"/>
              <a:gd name="connsiteX18" fmla="*/ 33668 w 499820"/>
              <a:gd name="connsiteY18" fmla="*/ 230616 h 469234"/>
              <a:gd name="connsiteX19" fmla="*/ 0 w 499820"/>
              <a:gd name="connsiteY19" fmla="*/ 230616 h 469234"/>
              <a:gd name="connsiteX0" fmla="*/ 0 w 499820"/>
              <a:gd name="connsiteY0" fmla="*/ 230616 h 469234"/>
              <a:gd name="connsiteX1" fmla="*/ 33668 w 499820"/>
              <a:gd name="connsiteY1" fmla="*/ 230616 h 469234"/>
              <a:gd name="connsiteX2" fmla="*/ 44081 w 499820"/>
              <a:gd name="connsiteY2" fmla="*/ 241029 h 469234"/>
              <a:gd name="connsiteX3" fmla="*/ 373824 w 499820"/>
              <a:gd name="connsiteY3" fmla="*/ 241029 h 469234"/>
              <a:gd name="connsiteX4" fmla="*/ 393608 w 499820"/>
              <a:gd name="connsiteY4" fmla="*/ 261854 h 469234"/>
              <a:gd name="connsiteX5" fmla="*/ 393608 w 499820"/>
              <a:gd name="connsiteY5" fmla="*/ 281801 h 469234"/>
              <a:gd name="connsiteX6" fmla="*/ 456433 w 499820"/>
              <a:gd name="connsiteY6" fmla="*/ 281801 h 469234"/>
              <a:gd name="connsiteX7" fmla="*/ 476565 w 499820"/>
              <a:gd name="connsiteY7" fmla="*/ 261854 h 469234"/>
              <a:gd name="connsiteX8" fmla="*/ 499820 w 499820"/>
              <a:gd name="connsiteY8" fmla="*/ 261854 h 469234"/>
              <a:gd name="connsiteX9" fmla="*/ 499820 w 499820"/>
              <a:gd name="connsiteY9" fmla="*/ 445816 h 469234"/>
              <a:gd name="connsiteX10" fmla="*/ 476565 w 499820"/>
              <a:gd name="connsiteY10" fmla="*/ 445816 h 469234"/>
              <a:gd name="connsiteX11" fmla="*/ 447408 w 499820"/>
              <a:gd name="connsiteY11" fmla="*/ 417169 h 469234"/>
              <a:gd name="connsiteX12" fmla="*/ 393608 w 499820"/>
              <a:gd name="connsiteY12" fmla="*/ 417169 h 469234"/>
              <a:gd name="connsiteX13" fmla="*/ 393608 w 499820"/>
              <a:gd name="connsiteY13" fmla="*/ 469234 h 469234"/>
              <a:gd name="connsiteX14" fmla="*/ 53800 w 499820"/>
              <a:gd name="connsiteY14" fmla="*/ 469234 h 469234"/>
              <a:gd name="connsiteX15" fmla="*/ 53800 w 499820"/>
              <a:gd name="connsiteY15" fmla="*/ 318246 h 469234"/>
              <a:gd name="connsiteX16" fmla="*/ 44081 w 499820"/>
              <a:gd name="connsiteY16" fmla="*/ 318246 h 469234"/>
              <a:gd name="connsiteX17" fmla="*/ 33668 w 499820"/>
              <a:gd name="connsiteY17" fmla="*/ 329538 h 469234"/>
              <a:gd name="connsiteX18" fmla="*/ 0 w 499820"/>
              <a:gd name="connsiteY18" fmla="*/ 329538 h 469234"/>
              <a:gd name="connsiteX19" fmla="*/ 0 w 499820"/>
              <a:gd name="connsiteY19" fmla="*/ 230616 h 469234"/>
              <a:gd name="connsiteX0" fmla="*/ 204384 w 499820"/>
              <a:gd name="connsiteY0" fmla="*/ 107872 h 469234"/>
              <a:gd name="connsiteX1" fmla="*/ 5814 w 499820"/>
              <a:gd name="connsiteY1" fmla="*/ 168493 h 469234"/>
              <a:gd name="connsiteX2" fmla="*/ 204384 w 499820"/>
              <a:gd name="connsiteY2" fmla="*/ 107872 h 469234"/>
              <a:gd name="connsiteX0" fmla="*/ 0 w 499820"/>
              <a:gd name="connsiteY0" fmla="*/ 123627 h 362245"/>
              <a:gd name="connsiteX1" fmla="*/ 0 w 499820"/>
              <a:gd name="connsiteY1" fmla="*/ 222549 h 362245"/>
              <a:gd name="connsiteX2" fmla="*/ 33668 w 499820"/>
              <a:gd name="connsiteY2" fmla="*/ 222549 h 362245"/>
              <a:gd name="connsiteX3" fmla="*/ 44081 w 499820"/>
              <a:gd name="connsiteY3" fmla="*/ 211257 h 362245"/>
              <a:gd name="connsiteX4" fmla="*/ 53800 w 499820"/>
              <a:gd name="connsiteY4" fmla="*/ 211257 h 362245"/>
              <a:gd name="connsiteX5" fmla="*/ 53800 w 499820"/>
              <a:gd name="connsiteY5" fmla="*/ 362245 h 362245"/>
              <a:gd name="connsiteX6" fmla="*/ 393608 w 499820"/>
              <a:gd name="connsiteY6" fmla="*/ 362245 h 362245"/>
              <a:gd name="connsiteX7" fmla="*/ 393608 w 499820"/>
              <a:gd name="connsiteY7" fmla="*/ 310180 h 362245"/>
              <a:gd name="connsiteX8" fmla="*/ 447408 w 499820"/>
              <a:gd name="connsiteY8" fmla="*/ 310180 h 362245"/>
              <a:gd name="connsiteX9" fmla="*/ 476565 w 499820"/>
              <a:gd name="connsiteY9" fmla="*/ 338827 h 362245"/>
              <a:gd name="connsiteX10" fmla="*/ 499820 w 499820"/>
              <a:gd name="connsiteY10" fmla="*/ 338827 h 362245"/>
              <a:gd name="connsiteX11" fmla="*/ 499820 w 499820"/>
              <a:gd name="connsiteY11" fmla="*/ 154865 h 362245"/>
              <a:gd name="connsiteX12" fmla="*/ 476565 w 499820"/>
              <a:gd name="connsiteY12" fmla="*/ 154865 h 362245"/>
              <a:gd name="connsiteX13" fmla="*/ 456433 w 499820"/>
              <a:gd name="connsiteY13" fmla="*/ 174812 h 362245"/>
              <a:gd name="connsiteX14" fmla="*/ 393608 w 499820"/>
              <a:gd name="connsiteY14" fmla="*/ 174812 h 362245"/>
              <a:gd name="connsiteX15" fmla="*/ 393608 w 499820"/>
              <a:gd name="connsiteY15" fmla="*/ 154865 h 362245"/>
              <a:gd name="connsiteX16" fmla="*/ 373824 w 499820"/>
              <a:gd name="connsiteY16" fmla="*/ 134040 h 362245"/>
              <a:gd name="connsiteX17" fmla="*/ 44081 w 499820"/>
              <a:gd name="connsiteY17" fmla="*/ 134040 h 362245"/>
              <a:gd name="connsiteX18" fmla="*/ 33668 w 499820"/>
              <a:gd name="connsiteY18" fmla="*/ 123627 h 362245"/>
              <a:gd name="connsiteX19" fmla="*/ 0 w 499820"/>
              <a:gd name="connsiteY19" fmla="*/ 123627 h 362245"/>
              <a:gd name="connsiteX0" fmla="*/ 0 w 499820"/>
              <a:gd name="connsiteY0" fmla="*/ 123627 h 362245"/>
              <a:gd name="connsiteX1" fmla="*/ 0 w 499820"/>
              <a:gd name="connsiteY1" fmla="*/ 222549 h 362245"/>
              <a:gd name="connsiteX2" fmla="*/ 33668 w 499820"/>
              <a:gd name="connsiteY2" fmla="*/ 222549 h 362245"/>
              <a:gd name="connsiteX3" fmla="*/ 44081 w 499820"/>
              <a:gd name="connsiteY3" fmla="*/ 211257 h 362245"/>
              <a:gd name="connsiteX4" fmla="*/ 53800 w 499820"/>
              <a:gd name="connsiteY4" fmla="*/ 211257 h 362245"/>
              <a:gd name="connsiteX5" fmla="*/ 53800 w 499820"/>
              <a:gd name="connsiteY5" fmla="*/ 362245 h 362245"/>
              <a:gd name="connsiteX6" fmla="*/ 393608 w 499820"/>
              <a:gd name="connsiteY6" fmla="*/ 362245 h 362245"/>
              <a:gd name="connsiteX7" fmla="*/ 393608 w 499820"/>
              <a:gd name="connsiteY7" fmla="*/ 310180 h 362245"/>
              <a:gd name="connsiteX8" fmla="*/ 447408 w 499820"/>
              <a:gd name="connsiteY8" fmla="*/ 310180 h 362245"/>
              <a:gd name="connsiteX9" fmla="*/ 476565 w 499820"/>
              <a:gd name="connsiteY9" fmla="*/ 338827 h 362245"/>
              <a:gd name="connsiteX10" fmla="*/ 499820 w 499820"/>
              <a:gd name="connsiteY10" fmla="*/ 338827 h 362245"/>
              <a:gd name="connsiteX11" fmla="*/ 499820 w 499820"/>
              <a:gd name="connsiteY11" fmla="*/ 154865 h 362245"/>
              <a:gd name="connsiteX12" fmla="*/ 476565 w 499820"/>
              <a:gd name="connsiteY12" fmla="*/ 154865 h 362245"/>
              <a:gd name="connsiteX13" fmla="*/ 456433 w 499820"/>
              <a:gd name="connsiteY13" fmla="*/ 174812 h 362245"/>
              <a:gd name="connsiteX14" fmla="*/ 393608 w 499820"/>
              <a:gd name="connsiteY14" fmla="*/ 174812 h 362245"/>
              <a:gd name="connsiteX15" fmla="*/ 393608 w 499820"/>
              <a:gd name="connsiteY15" fmla="*/ 154865 h 362245"/>
              <a:gd name="connsiteX16" fmla="*/ 373824 w 499820"/>
              <a:gd name="connsiteY16" fmla="*/ 134040 h 362245"/>
              <a:gd name="connsiteX17" fmla="*/ 44081 w 499820"/>
              <a:gd name="connsiteY17" fmla="*/ 134040 h 362245"/>
              <a:gd name="connsiteX18" fmla="*/ 33668 w 499820"/>
              <a:gd name="connsiteY18" fmla="*/ 123627 h 362245"/>
              <a:gd name="connsiteX19" fmla="*/ 0 w 499820"/>
              <a:gd name="connsiteY19" fmla="*/ 123627 h 362245"/>
              <a:gd name="connsiteX0" fmla="*/ 0 w 499820"/>
              <a:gd name="connsiteY0" fmla="*/ 123627 h 362245"/>
              <a:gd name="connsiteX1" fmla="*/ 33668 w 499820"/>
              <a:gd name="connsiteY1" fmla="*/ 123627 h 362245"/>
              <a:gd name="connsiteX2" fmla="*/ 44081 w 499820"/>
              <a:gd name="connsiteY2" fmla="*/ 134040 h 362245"/>
              <a:gd name="connsiteX3" fmla="*/ 373824 w 499820"/>
              <a:gd name="connsiteY3" fmla="*/ 134040 h 362245"/>
              <a:gd name="connsiteX4" fmla="*/ 393608 w 499820"/>
              <a:gd name="connsiteY4" fmla="*/ 154865 h 362245"/>
              <a:gd name="connsiteX5" fmla="*/ 393608 w 499820"/>
              <a:gd name="connsiteY5" fmla="*/ 174812 h 362245"/>
              <a:gd name="connsiteX6" fmla="*/ 456433 w 499820"/>
              <a:gd name="connsiteY6" fmla="*/ 174812 h 362245"/>
              <a:gd name="connsiteX7" fmla="*/ 476565 w 499820"/>
              <a:gd name="connsiteY7" fmla="*/ 154865 h 362245"/>
              <a:gd name="connsiteX8" fmla="*/ 499820 w 499820"/>
              <a:gd name="connsiteY8" fmla="*/ 154865 h 362245"/>
              <a:gd name="connsiteX9" fmla="*/ 499820 w 499820"/>
              <a:gd name="connsiteY9" fmla="*/ 338827 h 362245"/>
              <a:gd name="connsiteX10" fmla="*/ 476565 w 499820"/>
              <a:gd name="connsiteY10" fmla="*/ 338827 h 362245"/>
              <a:gd name="connsiteX11" fmla="*/ 447408 w 499820"/>
              <a:gd name="connsiteY11" fmla="*/ 310180 h 362245"/>
              <a:gd name="connsiteX12" fmla="*/ 393608 w 499820"/>
              <a:gd name="connsiteY12" fmla="*/ 310180 h 362245"/>
              <a:gd name="connsiteX13" fmla="*/ 393608 w 499820"/>
              <a:gd name="connsiteY13" fmla="*/ 362245 h 362245"/>
              <a:gd name="connsiteX14" fmla="*/ 53800 w 499820"/>
              <a:gd name="connsiteY14" fmla="*/ 362245 h 362245"/>
              <a:gd name="connsiteX15" fmla="*/ 53800 w 499820"/>
              <a:gd name="connsiteY15" fmla="*/ 211257 h 362245"/>
              <a:gd name="connsiteX16" fmla="*/ 44081 w 499820"/>
              <a:gd name="connsiteY16" fmla="*/ 211257 h 362245"/>
              <a:gd name="connsiteX17" fmla="*/ 33668 w 499820"/>
              <a:gd name="connsiteY17" fmla="*/ 222549 h 362245"/>
              <a:gd name="connsiteX18" fmla="*/ 0 w 499820"/>
              <a:gd name="connsiteY18" fmla="*/ 222549 h 362245"/>
              <a:gd name="connsiteX19" fmla="*/ 0 w 499820"/>
              <a:gd name="connsiteY19" fmla="*/ 123627 h 362245"/>
              <a:gd name="connsiteX0" fmla="*/ 204384 w 499820"/>
              <a:gd name="connsiteY0" fmla="*/ 883 h 362245"/>
              <a:gd name="connsiteX1" fmla="*/ 5814 w 499820"/>
              <a:gd name="connsiteY1" fmla="*/ 61504 h 362245"/>
              <a:gd name="connsiteX2" fmla="*/ 204384 w 499820"/>
              <a:gd name="connsiteY2" fmla="*/ 883 h 362245"/>
              <a:gd name="connsiteX0" fmla="*/ 0 w 499820"/>
              <a:gd name="connsiteY0" fmla="*/ 123627 h 362245"/>
              <a:gd name="connsiteX1" fmla="*/ 0 w 499820"/>
              <a:gd name="connsiteY1" fmla="*/ 222549 h 362245"/>
              <a:gd name="connsiteX2" fmla="*/ 33668 w 499820"/>
              <a:gd name="connsiteY2" fmla="*/ 222549 h 362245"/>
              <a:gd name="connsiteX3" fmla="*/ 44081 w 499820"/>
              <a:gd name="connsiteY3" fmla="*/ 211257 h 362245"/>
              <a:gd name="connsiteX4" fmla="*/ 53800 w 499820"/>
              <a:gd name="connsiteY4" fmla="*/ 211257 h 362245"/>
              <a:gd name="connsiteX5" fmla="*/ 53800 w 499820"/>
              <a:gd name="connsiteY5" fmla="*/ 362245 h 362245"/>
              <a:gd name="connsiteX6" fmla="*/ 393608 w 499820"/>
              <a:gd name="connsiteY6" fmla="*/ 362245 h 362245"/>
              <a:gd name="connsiteX7" fmla="*/ 393608 w 499820"/>
              <a:gd name="connsiteY7" fmla="*/ 310180 h 362245"/>
              <a:gd name="connsiteX8" fmla="*/ 447408 w 499820"/>
              <a:gd name="connsiteY8" fmla="*/ 310180 h 362245"/>
              <a:gd name="connsiteX9" fmla="*/ 476565 w 499820"/>
              <a:gd name="connsiteY9" fmla="*/ 338827 h 362245"/>
              <a:gd name="connsiteX10" fmla="*/ 499820 w 499820"/>
              <a:gd name="connsiteY10" fmla="*/ 338827 h 362245"/>
              <a:gd name="connsiteX11" fmla="*/ 499820 w 499820"/>
              <a:gd name="connsiteY11" fmla="*/ 154865 h 362245"/>
              <a:gd name="connsiteX12" fmla="*/ 476565 w 499820"/>
              <a:gd name="connsiteY12" fmla="*/ 154865 h 362245"/>
              <a:gd name="connsiteX13" fmla="*/ 456433 w 499820"/>
              <a:gd name="connsiteY13" fmla="*/ 174812 h 362245"/>
              <a:gd name="connsiteX14" fmla="*/ 393608 w 499820"/>
              <a:gd name="connsiteY14" fmla="*/ 174812 h 362245"/>
              <a:gd name="connsiteX15" fmla="*/ 393608 w 499820"/>
              <a:gd name="connsiteY15" fmla="*/ 154865 h 362245"/>
              <a:gd name="connsiteX16" fmla="*/ 373824 w 499820"/>
              <a:gd name="connsiteY16" fmla="*/ 134040 h 362245"/>
              <a:gd name="connsiteX17" fmla="*/ 44081 w 499820"/>
              <a:gd name="connsiteY17" fmla="*/ 134040 h 362245"/>
              <a:gd name="connsiteX18" fmla="*/ 33668 w 499820"/>
              <a:gd name="connsiteY18" fmla="*/ 123627 h 362245"/>
              <a:gd name="connsiteX19" fmla="*/ 0 w 499820"/>
              <a:gd name="connsiteY19" fmla="*/ 123627 h 362245"/>
              <a:gd name="connsiteX0" fmla="*/ 0 w 499820"/>
              <a:gd name="connsiteY0" fmla="*/ 123627 h 362245"/>
              <a:gd name="connsiteX1" fmla="*/ 0 w 499820"/>
              <a:gd name="connsiteY1" fmla="*/ 222549 h 362245"/>
              <a:gd name="connsiteX2" fmla="*/ 33668 w 499820"/>
              <a:gd name="connsiteY2" fmla="*/ 222549 h 362245"/>
              <a:gd name="connsiteX3" fmla="*/ 44081 w 499820"/>
              <a:gd name="connsiteY3" fmla="*/ 211257 h 362245"/>
              <a:gd name="connsiteX4" fmla="*/ 53800 w 499820"/>
              <a:gd name="connsiteY4" fmla="*/ 211257 h 362245"/>
              <a:gd name="connsiteX5" fmla="*/ 53800 w 499820"/>
              <a:gd name="connsiteY5" fmla="*/ 362245 h 362245"/>
              <a:gd name="connsiteX6" fmla="*/ 393608 w 499820"/>
              <a:gd name="connsiteY6" fmla="*/ 362245 h 362245"/>
              <a:gd name="connsiteX7" fmla="*/ 393608 w 499820"/>
              <a:gd name="connsiteY7" fmla="*/ 310180 h 362245"/>
              <a:gd name="connsiteX8" fmla="*/ 447408 w 499820"/>
              <a:gd name="connsiteY8" fmla="*/ 310180 h 362245"/>
              <a:gd name="connsiteX9" fmla="*/ 476565 w 499820"/>
              <a:gd name="connsiteY9" fmla="*/ 338827 h 362245"/>
              <a:gd name="connsiteX10" fmla="*/ 499820 w 499820"/>
              <a:gd name="connsiteY10" fmla="*/ 338827 h 362245"/>
              <a:gd name="connsiteX11" fmla="*/ 499820 w 499820"/>
              <a:gd name="connsiteY11" fmla="*/ 154865 h 362245"/>
              <a:gd name="connsiteX12" fmla="*/ 476565 w 499820"/>
              <a:gd name="connsiteY12" fmla="*/ 154865 h 362245"/>
              <a:gd name="connsiteX13" fmla="*/ 456433 w 499820"/>
              <a:gd name="connsiteY13" fmla="*/ 174812 h 362245"/>
              <a:gd name="connsiteX14" fmla="*/ 393608 w 499820"/>
              <a:gd name="connsiteY14" fmla="*/ 174812 h 362245"/>
              <a:gd name="connsiteX15" fmla="*/ 393608 w 499820"/>
              <a:gd name="connsiteY15" fmla="*/ 154865 h 362245"/>
              <a:gd name="connsiteX16" fmla="*/ 373824 w 499820"/>
              <a:gd name="connsiteY16" fmla="*/ 134040 h 362245"/>
              <a:gd name="connsiteX17" fmla="*/ 44081 w 499820"/>
              <a:gd name="connsiteY17" fmla="*/ 134040 h 362245"/>
              <a:gd name="connsiteX18" fmla="*/ 33668 w 499820"/>
              <a:gd name="connsiteY18" fmla="*/ 123627 h 362245"/>
              <a:gd name="connsiteX19" fmla="*/ 0 w 499820"/>
              <a:gd name="connsiteY19" fmla="*/ 123627 h 362245"/>
              <a:gd name="connsiteX0" fmla="*/ 0 w 499820"/>
              <a:gd name="connsiteY0" fmla="*/ 123627 h 362245"/>
              <a:gd name="connsiteX1" fmla="*/ 33668 w 499820"/>
              <a:gd name="connsiteY1" fmla="*/ 123627 h 362245"/>
              <a:gd name="connsiteX2" fmla="*/ 44081 w 499820"/>
              <a:gd name="connsiteY2" fmla="*/ 134040 h 362245"/>
              <a:gd name="connsiteX3" fmla="*/ 373824 w 499820"/>
              <a:gd name="connsiteY3" fmla="*/ 134040 h 362245"/>
              <a:gd name="connsiteX4" fmla="*/ 393608 w 499820"/>
              <a:gd name="connsiteY4" fmla="*/ 154865 h 362245"/>
              <a:gd name="connsiteX5" fmla="*/ 393608 w 499820"/>
              <a:gd name="connsiteY5" fmla="*/ 174812 h 362245"/>
              <a:gd name="connsiteX6" fmla="*/ 456433 w 499820"/>
              <a:gd name="connsiteY6" fmla="*/ 174812 h 362245"/>
              <a:gd name="connsiteX7" fmla="*/ 476565 w 499820"/>
              <a:gd name="connsiteY7" fmla="*/ 154865 h 362245"/>
              <a:gd name="connsiteX8" fmla="*/ 499820 w 499820"/>
              <a:gd name="connsiteY8" fmla="*/ 154865 h 362245"/>
              <a:gd name="connsiteX9" fmla="*/ 499820 w 499820"/>
              <a:gd name="connsiteY9" fmla="*/ 338827 h 362245"/>
              <a:gd name="connsiteX10" fmla="*/ 476565 w 499820"/>
              <a:gd name="connsiteY10" fmla="*/ 338827 h 362245"/>
              <a:gd name="connsiteX11" fmla="*/ 447408 w 499820"/>
              <a:gd name="connsiteY11" fmla="*/ 310180 h 362245"/>
              <a:gd name="connsiteX12" fmla="*/ 393608 w 499820"/>
              <a:gd name="connsiteY12" fmla="*/ 310180 h 362245"/>
              <a:gd name="connsiteX13" fmla="*/ 393608 w 499820"/>
              <a:gd name="connsiteY13" fmla="*/ 362245 h 362245"/>
              <a:gd name="connsiteX14" fmla="*/ 53800 w 499820"/>
              <a:gd name="connsiteY14" fmla="*/ 362245 h 362245"/>
              <a:gd name="connsiteX15" fmla="*/ 53800 w 499820"/>
              <a:gd name="connsiteY15" fmla="*/ 211257 h 362245"/>
              <a:gd name="connsiteX16" fmla="*/ 44081 w 499820"/>
              <a:gd name="connsiteY16" fmla="*/ 211257 h 362245"/>
              <a:gd name="connsiteX17" fmla="*/ 33668 w 499820"/>
              <a:gd name="connsiteY17" fmla="*/ 222549 h 362245"/>
              <a:gd name="connsiteX18" fmla="*/ 0 w 499820"/>
              <a:gd name="connsiteY18" fmla="*/ 222549 h 362245"/>
              <a:gd name="connsiteX19" fmla="*/ 0 w 499820"/>
              <a:gd name="connsiteY19" fmla="*/ 123627 h 362245"/>
              <a:gd name="connsiteX0" fmla="*/ 204384 w 499820"/>
              <a:gd name="connsiteY0" fmla="*/ 883 h 362245"/>
              <a:gd name="connsiteX1" fmla="*/ 5814 w 499820"/>
              <a:gd name="connsiteY1" fmla="*/ 61504 h 362245"/>
              <a:gd name="connsiteX2" fmla="*/ 204384 w 499820"/>
              <a:gd name="connsiteY2" fmla="*/ 883 h 362245"/>
              <a:gd name="connsiteX0" fmla="*/ 63242 w 563062"/>
              <a:gd name="connsiteY0" fmla="*/ 170493 h 409111"/>
              <a:gd name="connsiteX1" fmla="*/ 63242 w 563062"/>
              <a:gd name="connsiteY1" fmla="*/ 269415 h 409111"/>
              <a:gd name="connsiteX2" fmla="*/ 96910 w 563062"/>
              <a:gd name="connsiteY2" fmla="*/ 269415 h 409111"/>
              <a:gd name="connsiteX3" fmla="*/ 107323 w 563062"/>
              <a:gd name="connsiteY3" fmla="*/ 258123 h 409111"/>
              <a:gd name="connsiteX4" fmla="*/ 117042 w 563062"/>
              <a:gd name="connsiteY4" fmla="*/ 258123 h 409111"/>
              <a:gd name="connsiteX5" fmla="*/ 117042 w 563062"/>
              <a:gd name="connsiteY5" fmla="*/ 409111 h 409111"/>
              <a:gd name="connsiteX6" fmla="*/ 456850 w 563062"/>
              <a:gd name="connsiteY6" fmla="*/ 409111 h 409111"/>
              <a:gd name="connsiteX7" fmla="*/ 456850 w 563062"/>
              <a:gd name="connsiteY7" fmla="*/ 357046 h 409111"/>
              <a:gd name="connsiteX8" fmla="*/ 510650 w 563062"/>
              <a:gd name="connsiteY8" fmla="*/ 357046 h 409111"/>
              <a:gd name="connsiteX9" fmla="*/ 539807 w 563062"/>
              <a:gd name="connsiteY9" fmla="*/ 385693 h 409111"/>
              <a:gd name="connsiteX10" fmla="*/ 563062 w 563062"/>
              <a:gd name="connsiteY10" fmla="*/ 385693 h 409111"/>
              <a:gd name="connsiteX11" fmla="*/ 563062 w 563062"/>
              <a:gd name="connsiteY11" fmla="*/ 201731 h 409111"/>
              <a:gd name="connsiteX12" fmla="*/ 539807 w 563062"/>
              <a:gd name="connsiteY12" fmla="*/ 201731 h 409111"/>
              <a:gd name="connsiteX13" fmla="*/ 519675 w 563062"/>
              <a:gd name="connsiteY13" fmla="*/ 221678 h 409111"/>
              <a:gd name="connsiteX14" fmla="*/ 456850 w 563062"/>
              <a:gd name="connsiteY14" fmla="*/ 221678 h 409111"/>
              <a:gd name="connsiteX15" fmla="*/ 456850 w 563062"/>
              <a:gd name="connsiteY15" fmla="*/ 201731 h 409111"/>
              <a:gd name="connsiteX16" fmla="*/ 437066 w 563062"/>
              <a:gd name="connsiteY16" fmla="*/ 180906 h 409111"/>
              <a:gd name="connsiteX17" fmla="*/ 107323 w 563062"/>
              <a:gd name="connsiteY17" fmla="*/ 180906 h 409111"/>
              <a:gd name="connsiteX18" fmla="*/ 96910 w 563062"/>
              <a:gd name="connsiteY18" fmla="*/ 170493 h 409111"/>
              <a:gd name="connsiteX19" fmla="*/ 63242 w 563062"/>
              <a:gd name="connsiteY19" fmla="*/ 170493 h 409111"/>
              <a:gd name="connsiteX0" fmla="*/ 63242 w 563062"/>
              <a:gd name="connsiteY0" fmla="*/ 170493 h 409111"/>
              <a:gd name="connsiteX1" fmla="*/ 63242 w 563062"/>
              <a:gd name="connsiteY1" fmla="*/ 269415 h 409111"/>
              <a:gd name="connsiteX2" fmla="*/ 96910 w 563062"/>
              <a:gd name="connsiteY2" fmla="*/ 269415 h 409111"/>
              <a:gd name="connsiteX3" fmla="*/ 107323 w 563062"/>
              <a:gd name="connsiteY3" fmla="*/ 258123 h 409111"/>
              <a:gd name="connsiteX4" fmla="*/ 117042 w 563062"/>
              <a:gd name="connsiteY4" fmla="*/ 258123 h 409111"/>
              <a:gd name="connsiteX5" fmla="*/ 117042 w 563062"/>
              <a:gd name="connsiteY5" fmla="*/ 409111 h 409111"/>
              <a:gd name="connsiteX6" fmla="*/ 456850 w 563062"/>
              <a:gd name="connsiteY6" fmla="*/ 409111 h 409111"/>
              <a:gd name="connsiteX7" fmla="*/ 456850 w 563062"/>
              <a:gd name="connsiteY7" fmla="*/ 357046 h 409111"/>
              <a:gd name="connsiteX8" fmla="*/ 510650 w 563062"/>
              <a:gd name="connsiteY8" fmla="*/ 357046 h 409111"/>
              <a:gd name="connsiteX9" fmla="*/ 539807 w 563062"/>
              <a:gd name="connsiteY9" fmla="*/ 385693 h 409111"/>
              <a:gd name="connsiteX10" fmla="*/ 563062 w 563062"/>
              <a:gd name="connsiteY10" fmla="*/ 385693 h 409111"/>
              <a:gd name="connsiteX11" fmla="*/ 563062 w 563062"/>
              <a:gd name="connsiteY11" fmla="*/ 201731 h 409111"/>
              <a:gd name="connsiteX12" fmla="*/ 539807 w 563062"/>
              <a:gd name="connsiteY12" fmla="*/ 201731 h 409111"/>
              <a:gd name="connsiteX13" fmla="*/ 519675 w 563062"/>
              <a:gd name="connsiteY13" fmla="*/ 221678 h 409111"/>
              <a:gd name="connsiteX14" fmla="*/ 456850 w 563062"/>
              <a:gd name="connsiteY14" fmla="*/ 221678 h 409111"/>
              <a:gd name="connsiteX15" fmla="*/ 456850 w 563062"/>
              <a:gd name="connsiteY15" fmla="*/ 201731 h 409111"/>
              <a:gd name="connsiteX16" fmla="*/ 437066 w 563062"/>
              <a:gd name="connsiteY16" fmla="*/ 180906 h 409111"/>
              <a:gd name="connsiteX17" fmla="*/ 107323 w 563062"/>
              <a:gd name="connsiteY17" fmla="*/ 180906 h 409111"/>
              <a:gd name="connsiteX18" fmla="*/ 96910 w 563062"/>
              <a:gd name="connsiteY18" fmla="*/ 170493 h 409111"/>
              <a:gd name="connsiteX19" fmla="*/ 63242 w 563062"/>
              <a:gd name="connsiteY19" fmla="*/ 170493 h 409111"/>
              <a:gd name="connsiteX0" fmla="*/ 63242 w 563062"/>
              <a:gd name="connsiteY0" fmla="*/ 170493 h 409111"/>
              <a:gd name="connsiteX1" fmla="*/ 96910 w 563062"/>
              <a:gd name="connsiteY1" fmla="*/ 170493 h 409111"/>
              <a:gd name="connsiteX2" fmla="*/ 107323 w 563062"/>
              <a:gd name="connsiteY2" fmla="*/ 180906 h 409111"/>
              <a:gd name="connsiteX3" fmla="*/ 437066 w 563062"/>
              <a:gd name="connsiteY3" fmla="*/ 180906 h 409111"/>
              <a:gd name="connsiteX4" fmla="*/ 456850 w 563062"/>
              <a:gd name="connsiteY4" fmla="*/ 201731 h 409111"/>
              <a:gd name="connsiteX5" fmla="*/ 456850 w 563062"/>
              <a:gd name="connsiteY5" fmla="*/ 221678 h 409111"/>
              <a:gd name="connsiteX6" fmla="*/ 519675 w 563062"/>
              <a:gd name="connsiteY6" fmla="*/ 221678 h 409111"/>
              <a:gd name="connsiteX7" fmla="*/ 539807 w 563062"/>
              <a:gd name="connsiteY7" fmla="*/ 201731 h 409111"/>
              <a:gd name="connsiteX8" fmla="*/ 563062 w 563062"/>
              <a:gd name="connsiteY8" fmla="*/ 201731 h 409111"/>
              <a:gd name="connsiteX9" fmla="*/ 563062 w 563062"/>
              <a:gd name="connsiteY9" fmla="*/ 385693 h 409111"/>
              <a:gd name="connsiteX10" fmla="*/ 539807 w 563062"/>
              <a:gd name="connsiteY10" fmla="*/ 385693 h 409111"/>
              <a:gd name="connsiteX11" fmla="*/ 510650 w 563062"/>
              <a:gd name="connsiteY11" fmla="*/ 357046 h 409111"/>
              <a:gd name="connsiteX12" fmla="*/ 456850 w 563062"/>
              <a:gd name="connsiteY12" fmla="*/ 357046 h 409111"/>
              <a:gd name="connsiteX13" fmla="*/ 456850 w 563062"/>
              <a:gd name="connsiteY13" fmla="*/ 409111 h 409111"/>
              <a:gd name="connsiteX14" fmla="*/ 117042 w 563062"/>
              <a:gd name="connsiteY14" fmla="*/ 409111 h 409111"/>
              <a:gd name="connsiteX15" fmla="*/ 117042 w 563062"/>
              <a:gd name="connsiteY15" fmla="*/ 258123 h 409111"/>
              <a:gd name="connsiteX16" fmla="*/ 107323 w 563062"/>
              <a:gd name="connsiteY16" fmla="*/ 258123 h 409111"/>
              <a:gd name="connsiteX17" fmla="*/ 96910 w 563062"/>
              <a:gd name="connsiteY17" fmla="*/ 269415 h 409111"/>
              <a:gd name="connsiteX18" fmla="*/ 63242 w 563062"/>
              <a:gd name="connsiteY18" fmla="*/ 269415 h 409111"/>
              <a:gd name="connsiteX19" fmla="*/ 63242 w 563062"/>
              <a:gd name="connsiteY19" fmla="*/ 170493 h 409111"/>
              <a:gd name="connsiteX0" fmla="*/ 267626 w 563062"/>
              <a:gd name="connsiteY0" fmla="*/ 47749 h 409111"/>
              <a:gd name="connsiteX1" fmla="*/ 0 w 563062"/>
              <a:gd name="connsiteY1" fmla="*/ 20264 h 409111"/>
              <a:gd name="connsiteX2" fmla="*/ 267626 w 563062"/>
              <a:gd name="connsiteY2" fmla="*/ 47749 h 409111"/>
              <a:gd name="connsiteX0" fmla="*/ 63242 w 563062"/>
              <a:gd name="connsiteY0" fmla="*/ 150229 h 388847"/>
              <a:gd name="connsiteX1" fmla="*/ 63242 w 563062"/>
              <a:gd name="connsiteY1" fmla="*/ 249151 h 388847"/>
              <a:gd name="connsiteX2" fmla="*/ 96910 w 563062"/>
              <a:gd name="connsiteY2" fmla="*/ 249151 h 388847"/>
              <a:gd name="connsiteX3" fmla="*/ 107323 w 563062"/>
              <a:gd name="connsiteY3" fmla="*/ 237859 h 388847"/>
              <a:gd name="connsiteX4" fmla="*/ 117042 w 563062"/>
              <a:gd name="connsiteY4" fmla="*/ 237859 h 388847"/>
              <a:gd name="connsiteX5" fmla="*/ 117042 w 563062"/>
              <a:gd name="connsiteY5" fmla="*/ 388847 h 388847"/>
              <a:gd name="connsiteX6" fmla="*/ 456850 w 563062"/>
              <a:gd name="connsiteY6" fmla="*/ 388847 h 388847"/>
              <a:gd name="connsiteX7" fmla="*/ 456850 w 563062"/>
              <a:gd name="connsiteY7" fmla="*/ 336782 h 388847"/>
              <a:gd name="connsiteX8" fmla="*/ 510650 w 563062"/>
              <a:gd name="connsiteY8" fmla="*/ 336782 h 388847"/>
              <a:gd name="connsiteX9" fmla="*/ 539807 w 563062"/>
              <a:gd name="connsiteY9" fmla="*/ 365429 h 388847"/>
              <a:gd name="connsiteX10" fmla="*/ 563062 w 563062"/>
              <a:gd name="connsiteY10" fmla="*/ 365429 h 388847"/>
              <a:gd name="connsiteX11" fmla="*/ 563062 w 563062"/>
              <a:gd name="connsiteY11" fmla="*/ 181467 h 388847"/>
              <a:gd name="connsiteX12" fmla="*/ 539807 w 563062"/>
              <a:gd name="connsiteY12" fmla="*/ 181467 h 388847"/>
              <a:gd name="connsiteX13" fmla="*/ 519675 w 563062"/>
              <a:gd name="connsiteY13" fmla="*/ 201414 h 388847"/>
              <a:gd name="connsiteX14" fmla="*/ 456850 w 563062"/>
              <a:gd name="connsiteY14" fmla="*/ 201414 h 388847"/>
              <a:gd name="connsiteX15" fmla="*/ 456850 w 563062"/>
              <a:gd name="connsiteY15" fmla="*/ 181467 h 388847"/>
              <a:gd name="connsiteX16" fmla="*/ 437066 w 563062"/>
              <a:gd name="connsiteY16" fmla="*/ 160642 h 388847"/>
              <a:gd name="connsiteX17" fmla="*/ 107323 w 563062"/>
              <a:gd name="connsiteY17" fmla="*/ 160642 h 388847"/>
              <a:gd name="connsiteX18" fmla="*/ 96910 w 563062"/>
              <a:gd name="connsiteY18" fmla="*/ 150229 h 388847"/>
              <a:gd name="connsiteX19" fmla="*/ 63242 w 563062"/>
              <a:gd name="connsiteY19" fmla="*/ 150229 h 388847"/>
              <a:gd name="connsiteX0" fmla="*/ 63242 w 563062"/>
              <a:gd name="connsiteY0" fmla="*/ 150229 h 388847"/>
              <a:gd name="connsiteX1" fmla="*/ 63242 w 563062"/>
              <a:gd name="connsiteY1" fmla="*/ 249151 h 388847"/>
              <a:gd name="connsiteX2" fmla="*/ 96910 w 563062"/>
              <a:gd name="connsiteY2" fmla="*/ 249151 h 388847"/>
              <a:gd name="connsiteX3" fmla="*/ 107323 w 563062"/>
              <a:gd name="connsiteY3" fmla="*/ 237859 h 388847"/>
              <a:gd name="connsiteX4" fmla="*/ 117042 w 563062"/>
              <a:gd name="connsiteY4" fmla="*/ 237859 h 388847"/>
              <a:gd name="connsiteX5" fmla="*/ 117042 w 563062"/>
              <a:gd name="connsiteY5" fmla="*/ 388847 h 388847"/>
              <a:gd name="connsiteX6" fmla="*/ 456850 w 563062"/>
              <a:gd name="connsiteY6" fmla="*/ 388847 h 388847"/>
              <a:gd name="connsiteX7" fmla="*/ 456850 w 563062"/>
              <a:gd name="connsiteY7" fmla="*/ 336782 h 388847"/>
              <a:gd name="connsiteX8" fmla="*/ 510650 w 563062"/>
              <a:gd name="connsiteY8" fmla="*/ 336782 h 388847"/>
              <a:gd name="connsiteX9" fmla="*/ 539807 w 563062"/>
              <a:gd name="connsiteY9" fmla="*/ 365429 h 388847"/>
              <a:gd name="connsiteX10" fmla="*/ 563062 w 563062"/>
              <a:gd name="connsiteY10" fmla="*/ 365429 h 388847"/>
              <a:gd name="connsiteX11" fmla="*/ 563062 w 563062"/>
              <a:gd name="connsiteY11" fmla="*/ 181467 h 388847"/>
              <a:gd name="connsiteX12" fmla="*/ 539807 w 563062"/>
              <a:gd name="connsiteY12" fmla="*/ 181467 h 388847"/>
              <a:gd name="connsiteX13" fmla="*/ 519675 w 563062"/>
              <a:gd name="connsiteY13" fmla="*/ 201414 h 388847"/>
              <a:gd name="connsiteX14" fmla="*/ 456850 w 563062"/>
              <a:gd name="connsiteY14" fmla="*/ 201414 h 388847"/>
              <a:gd name="connsiteX15" fmla="*/ 456850 w 563062"/>
              <a:gd name="connsiteY15" fmla="*/ 181467 h 388847"/>
              <a:gd name="connsiteX16" fmla="*/ 437066 w 563062"/>
              <a:gd name="connsiteY16" fmla="*/ 160642 h 388847"/>
              <a:gd name="connsiteX17" fmla="*/ 107323 w 563062"/>
              <a:gd name="connsiteY17" fmla="*/ 160642 h 388847"/>
              <a:gd name="connsiteX18" fmla="*/ 96910 w 563062"/>
              <a:gd name="connsiteY18" fmla="*/ 150229 h 388847"/>
              <a:gd name="connsiteX19" fmla="*/ 63242 w 563062"/>
              <a:gd name="connsiteY19" fmla="*/ 150229 h 388847"/>
              <a:gd name="connsiteX0" fmla="*/ 63242 w 563062"/>
              <a:gd name="connsiteY0" fmla="*/ 150229 h 388847"/>
              <a:gd name="connsiteX1" fmla="*/ 96910 w 563062"/>
              <a:gd name="connsiteY1" fmla="*/ 150229 h 388847"/>
              <a:gd name="connsiteX2" fmla="*/ 107323 w 563062"/>
              <a:gd name="connsiteY2" fmla="*/ 160642 h 388847"/>
              <a:gd name="connsiteX3" fmla="*/ 437066 w 563062"/>
              <a:gd name="connsiteY3" fmla="*/ 160642 h 388847"/>
              <a:gd name="connsiteX4" fmla="*/ 456850 w 563062"/>
              <a:gd name="connsiteY4" fmla="*/ 181467 h 388847"/>
              <a:gd name="connsiteX5" fmla="*/ 456850 w 563062"/>
              <a:gd name="connsiteY5" fmla="*/ 201414 h 388847"/>
              <a:gd name="connsiteX6" fmla="*/ 519675 w 563062"/>
              <a:gd name="connsiteY6" fmla="*/ 201414 h 388847"/>
              <a:gd name="connsiteX7" fmla="*/ 539807 w 563062"/>
              <a:gd name="connsiteY7" fmla="*/ 181467 h 388847"/>
              <a:gd name="connsiteX8" fmla="*/ 563062 w 563062"/>
              <a:gd name="connsiteY8" fmla="*/ 181467 h 388847"/>
              <a:gd name="connsiteX9" fmla="*/ 563062 w 563062"/>
              <a:gd name="connsiteY9" fmla="*/ 365429 h 388847"/>
              <a:gd name="connsiteX10" fmla="*/ 539807 w 563062"/>
              <a:gd name="connsiteY10" fmla="*/ 365429 h 388847"/>
              <a:gd name="connsiteX11" fmla="*/ 510650 w 563062"/>
              <a:gd name="connsiteY11" fmla="*/ 336782 h 388847"/>
              <a:gd name="connsiteX12" fmla="*/ 456850 w 563062"/>
              <a:gd name="connsiteY12" fmla="*/ 336782 h 388847"/>
              <a:gd name="connsiteX13" fmla="*/ 456850 w 563062"/>
              <a:gd name="connsiteY13" fmla="*/ 388847 h 388847"/>
              <a:gd name="connsiteX14" fmla="*/ 117042 w 563062"/>
              <a:gd name="connsiteY14" fmla="*/ 388847 h 388847"/>
              <a:gd name="connsiteX15" fmla="*/ 117042 w 563062"/>
              <a:gd name="connsiteY15" fmla="*/ 237859 h 388847"/>
              <a:gd name="connsiteX16" fmla="*/ 107323 w 563062"/>
              <a:gd name="connsiteY16" fmla="*/ 237859 h 388847"/>
              <a:gd name="connsiteX17" fmla="*/ 96910 w 563062"/>
              <a:gd name="connsiteY17" fmla="*/ 249151 h 388847"/>
              <a:gd name="connsiteX18" fmla="*/ 63242 w 563062"/>
              <a:gd name="connsiteY18" fmla="*/ 249151 h 388847"/>
              <a:gd name="connsiteX19" fmla="*/ 63242 w 563062"/>
              <a:gd name="connsiteY19" fmla="*/ 150229 h 388847"/>
              <a:gd name="connsiteX0" fmla="*/ 267626 w 563062"/>
              <a:gd name="connsiteY0" fmla="*/ 27485 h 388847"/>
              <a:gd name="connsiteX1" fmla="*/ 0 w 563062"/>
              <a:gd name="connsiteY1" fmla="*/ 0 h 388847"/>
              <a:gd name="connsiteX2" fmla="*/ 267626 w 563062"/>
              <a:gd name="connsiteY2" fmla="*/ 27485 h 388847"/>
              <a:gd name="connsiteX0" fmla="*/ 0 w 499820"/>
              <a:gd name="connsiteY0" fmla="*/ 124035 h 362653"/>
              <a:gd name="connsiteX1" fmla="*/ 0 w 499820"/>
              <a:gd name="connsiteY1" fmla="*/ 222957 h 362653"/>
              <a:gd name="connsiteX2" fmla="*/ 33668 w 499820"/>
              <a:gd name="connsiteY2" fmla="*/ 222957 h 362653"/>
              <a:gd name="connsiteX3" fmla="*/ 44081 w 499820"/>
              <a:gd name="connsiteY3" fmla="*/ 211665 h 362653"/>
              <a:gd name="connsiteX4" fmla="*/ 53800 w 499820"/>
              <a:gd name="connsiteY4" fmla="*/ 211665 h 362653"/>
              <a:gd name="connsiteX5" fmla="*/ 53800 w 499820"/>
              <a:gd name="connsiteY5" fmla="*/ 362653 h 362653"/>
              <a:gd name="connsiteX6" fmla="*/ 393608 w 499820"/>
              <a:gd name="connsiteY6" fmla="*/ 362653 h 362653"/>
              <a:gd name="connsiteX7" fmla="*/ 393608 w 499820"/>
              <a:gd name="connsiteY7" fmla="*/ 310588 h 362653"/>
              <a:gd name="connsiteX8" fmla="*/ 447408 w 499820"/>
              <a:gd name="connsiteY8" fmla="*/ 310588 h 362653"/>
              <a:gd name="connsiteX9" fmla="*/ 476565 w 499820"/>
              <a:gd name="connsiteY9" fmla="*/ 339235 h 362653"/>
              <a:gd name="connsiteX10" fmla="*/ 499820 w 499820"/>
              <a:gd name="connsiteY10" fmla="*/ 339235 h 362653"/>
              <a:gd name="connsiteX11" fmla="*/ 499820 w 499820"/>
              <a:gd name="connsiteY11" fmla="*/ 155273 h 362653"/>
              <a:gd name="connsiteX12" fmla="*/ 476565 w 499820"/>
              <a:gd name="connsiteY12" fmla="*/ 155273 h 362653"/>
              <a:gd name="connsiteX13" fmla="*/ 456433 w 499820"/>
              <a:gd name="connsiteY13" fmla="*/ 175220 h 362653"/>
              <a:gd name="connsiteX14" fmla="*/ 393608 w 499820"/>
              <a:gd name="connsiteY14" fmla="*/ 175220 h 362653"/>
              <a:gd name="connsiteX15" fmla="*/ 393608 w 499820"/>
              <a:gd name="connsiteY15" fmla="*/ 155273 h 362653"/>
              <a:gd name="connsiteX16" fmla="*/ 373824 w 499820"/>
              <a:gd name="connsiteY16" fmla="*/ 134448 h 362653"/>
              <a:gd name="connsiteX17" fmla="*/ 44081 w 499820"/>
              <a:gd name="connsiteY17" fmla="*/ 134448 h 362653"/>
              <a:gd name="connsiteX18" fmla="*/ 33668 w 499820"/>
              <a:gd name="connsiteY18" fmla="*/ 124035 h 362653"/>
              <a:gd name="connsiteX19" fmla="*/ 0 w 499820"/>
              <a:gd name="connsiteY19" fmla="*/ 124035 h 362653"/>
              <a:gd name="connsiteX0" fmla="*/ 0 w 499820"/>
              <a:gd name="connsiteY0" fmla="*/ 124035 h 362653"/>
              <a:gd name="connsiteX1" fmla="*/ 0 w 499820"/>
              <a:gd name="connsiteY1" fmla="*/ 222957 h 362653"/>
              <a:gd name="connsiteX2" fmla="*/ 33668 w 499820"/>
              <a:gd name="connsiteY2" fmla="*/ 222957 h 362653"/>
              <a:gd name="connsiteX3" fmla="*/ 44081 w 499820"/>
              <a:gd name="connsiteY3" fmla="*/ 211665 h 362653"/>
              <a:gd name="connsiteX4" fmla="*/ 53800 w 499820"/>
              <a:gd name="connsiteY4" fmla="*/ 211665 h 362653"/>
              <a:gd name="connsiteX5" fmla="*/ 53800 w 499820"/>
              <a:gd name="connsiteY5" fmla="*/ 362653 h 362653"/>
              <a:gd name="connsiteX6" fmla="*/ 393608 w 499820"/>
              <a:gd name="connsiteY6" fmla="*/ 362653 h 362653"/>
              <a:gd name="connsiteX7" fmla="*/ 393608 w 499820"/>
              <a:gd name="connsiteY7" fmla="*/ 310588 h 362653"/>
              <a:gd name="connsiteX8" fmla="*/ 447408 w 499820"/>
              <a:gd name="connsiteY8" fmla="*/ 310588 h 362653"/>
              <a:gd name="connsiteX9" fmla="*/ 476565 w 499820"/>
              <a:gd name="connsiteY9" fmla="*/ 339235 h 362653"/>
              <a:gd name="connsiteX10" fmla="*/ 499820 w 499820"/>
              <a:gd name="connsiteY10" fmla="*/ 339235 h 362653"/>
              <a:gd name="connsiteX11" fmla="*/ 499820 w 499820"/>
              <a:gd name="connsiteY11" fmla="*/ 155273 h 362653"/>
              <a:gd name="connsiteX12" fmla="*/ 476565 w 499820"/>
              <a:gd name="connsiteY12" fmla="*/ 155273 h 362653"/>
              <a:gd name="connsiteX13" fmla="*/ 456433 w 499820"/>
              <a:gd name="connsiteY13" fmla="*/ 175220 h 362653"/>
              <a:gd name="connsiteX14" fmla="*/ 393608 w 499820"/>
              <a:gd name="connsiteY14" fmla="*/ 175220 h 362653"/>
              <a:gd name="connsiteX15" fmla="*/ 393608 w 499820"/>
              <a:gd name="connsiteY15" fmla="*/ 155273 h 362653"/>
              <a:gd name="connsiteX16" fmla="*/ 373824 w 499820"/>
              <a:gd name="connsiteY16" fmla="*/ 134448 h 362653"/>
              <a:gd name="connsiteX17" fmla="*/ 44081 w 499820"/>
              <a:gd name="connsiteY17" fmla="*/ 134448 h 362653"/>
              <a:gd name="connsiteX18" fmla="*/ 33668 w 499820"/>
              <a:gd name="connsiteY18" fmla="*/ 124035 h 362653"/>
              <a:gd name="connsiteX19" fmla="*/ 0 w 499820"/>
              <a:gd name="connsiteY19" fmla="*/ 124035 h 362653"/>
              <a:gd name="connsiteX0" fmla="*/ 0 w 499820"/>
              <a:gd name="connsiteY0" fmla="*/ 124035 h 362653"/>
              <a:gd name="connsiteX1" fmla="*/ 33668 w 499820"/>
              <a:gd name="connsiteY1" fmla="*/ 124035 h 362653"/>
              <a:gd name="connsiteX2" fmla="*/ 44081 w 499820"/>
              <a:gd name="connsiteY2" fmla="*/ 134448 h 362653"/>
              <a:gd name="connsiteX3" fmla="*/ 373824 w 499820"/>
              <a:gd name="connsiteY3" fmla="*/ 134448 h 362653"/>
              <a:gd name="connsiteX4" fmla="*/ 393608 w 499820"/>
              <a:gd name="connsiteY4" fmla="*/ 155273 h 362653"/>
              <a:gd name="connsiteX5" fmla="*/ 393608 w 499820"/>
              <a:gd name="connsiteY5" fmla="*/ 175220 h 362653"/>
              <a:gd name="connsiteX6" fmla="*/ 456433 w 499820"/>
              <a:gd name="connsiteY6" fmla="*/ 175220 h 362653"/>
              <a:gd name="connsiteX7" fmla="*/ 476565 w 499820"/>
              <a:gd name="connsiteY7" fmla="*/ 155273 h 362653"/>
              <a:gd name="connsiteX8" fmla="*/ 499820 w 499820"/>
              <a:gd name="connsiteY8" fmla="*/ 155273 h 362653"/>
              <a:gd name="connsiteX9" fmla="*/ 499820 w 499820"/>
              <a:gd name="connsiteY9" fmla="*/ 339235 h 362653"/>
              <a:gd name="connsiteX10" fmla="*/ 476565 w 499820"/>
              <a:gd name="connsiteY10" fmla="*/ 339235 h 362653"/>
              <a:gd name="connsiteX11" fmla="*/ 447408 w 499820"/>
              <a:gd name="connsiteY11" fmla="*/ 310588 h 362653"/>
              <a:gd name="connsiteX12" fmla="*/ 393608 w 499820"/>
              <a:gd name="connsiteY12" fmla="*/ 310588 h 362653"/>
              <a:gd name="connsiteX13" fmla="*/ 393608 w 499820"/>
              <a:gd name="connsiteY13" fmla="*/ 362653 h 362653"/>
              <a:gd name="connsiteX14" fmla="*/ 53800 w 499820"/>
              <a:gd name="connsiteY14" fmla="*/ 362653 h 362653"/>
              <a:gd name="connsiteX15" fmla="*/ 53800 w 499820"/>
              <a:gd name="connsiteY15" fmla="*/ 211665 h 362653"/>
              <a:gd name="connsiteX16" fmla="*/ 44081 w 499820"/>
              <a:gd name="connsiteY16" fmla="*/ 211665 h 362653"/>
              <a:gd name="connsiteX17" fmla="*/ 33668 w 499820"/>
              <a:gd name="connsiteY17" fmla="*/ 222957 h 362653"/>
              <a:gd name="connsiteX18" fmla="*/ 0 w 499820"/>
              <a:gd name="connsiteY18" fmla="*/ 222957 h 362653"/>
              <a:gd name="connsiteX19" fmla="*/ 0 w 499820"/>
              <a:gd name="connsiteY19" fmla="*/ 124035 h 362653"/>
              <a:gd name="connsiteX0" fmla="*/ 204384 w 499820"/>
              <a:gd name="connsiteY0" fmla="*/ 1291 h 362653"/>
              <a:gd name="connsiteX1" fmla="*/ 74871 w 499820"/>
              <a:gd name="connsiteY1" fmla="*/ 0 h 362653"/>
              <a:gd name="connsiteX2" fmla="*/ 204384 w 499820"/>
              <a:gd name="connsiteY2" fmla="*/ 1291 h 362653"/>
              <a:gd name="connsiteX0" fmla="*/ 0 w 499820"/>
              <a:gd name="connsiteY0" fmla="*/ 124035 h 362653"/>
              <a:gd name="connsiteX1" fmla="*/ 0 w 499820"/>
              <a:gd name="connsiteY1" fmla="*/ 222957 h 362653"/>
              <a:gd name="connsiteX2" fmla="*/ 33668 w 499820"/>
              <a:gd name="connsiteY2" fmla="*/ 222957 h 362653"/>
              <a:gd name="connsiteX3" fmla="*/ 44081 w 499820"/>
              <a:gd name="connsiteY3" fmla="*/ 211665 h 362653"/>
              <a:gd name="connsiteX4" fmla="*/ 53800 w 499820"/>
              <a:gd name="connsiteY4" fmla="*/ 211665 h 362653"/>
              <a:gd name="connsiteX5" fmla="*/ 53800 w 499820"/>
              <a:gd name="connsiteY5" fmla="*/ 362653 h 362653"/>
              <a:gd name="connsiteX6" fmla="*/ 393608 w 499820"/>
              <a:gd name="connsiteY6" fmla="*/ 362653 h 362653"/>
              <a:gd name="connsiteX7" fmla="*/ 393608 w 499820"/>
              <a:gd name="connsiteY7" fmla="*/ 310588 h 362653"/>
              <a:gd name="connsiteX8" fmla="*/ 447408 w 499820"/>
              <a:gd name="connsiteY8" fmla="*/ 310588 h 362653"/>
              <a:gd name="connsiteX9" fmla="*/ 476565 w 499820"/>
              <a:gd name="connsiteY9" fmla="*/ 339235 h 362653"/>
              <a:gd name="connsiteX10" fmla="*/ 499820 w 499820"/>
              <a:gd name="connsiteY10" fmla="*/ 339235 h 362653"/>
              <a:gd name="connsiteX11" fmla="*/ 499820 w 499820"/>
              <a:gd name="connsiteY11" fmla="*/ 155273 h 362653"/>
              <a:gd name="connsiteX12" fmla="*/ 476565 w 499820"/>
              <a:gd name="connsiteY12" fmla="*/ 155273 h 362653"/>
              <a:gd name="connsiteX13" fmla="*/ 456433 w 499820"/>
              <a:gd name="connsiteY13" fmla="*/ 175220 h 362653"/>
              <a:gd name="connsiteX14" fmla="*/ 393608 w 499820"/>
              <a:gd name="connsiteY14" fmla="*/ 175220 h 362653"/>
              <a:gd name="connsiteX15" fmla="*/ 393608 w 499820"/>
              <a:gd name="connsiteY15" fmla="*/ 155273 h 362653"/>
              <a:gd name="connsiteX16" fmla="*/ 373824 w 499820"/>
              <a:gd name="connsiteY16" fmla="*/ 134448 h 362653"/>
              <a:gd name="connsiteX17" fmla="*/ 44081 w 499820"/>
              <a:gd name="connsiteY17" fmla="*/ 134448 h 362653"/>
              <a:gd name="connsiteX18" fmla="*/ 33668 w 499820"/>
              <a:gd name="connsiteY18" fmla="*/ 124035 h 362653"/>
              <a:gd name="connsiteX19" fmla="*/ 0 w 499820"/>
              <a:gd name="connsiteY19" fmla="*/ 124035 h 362653"/>
              <a:gd name="connsiteX0" fmla="*/ 0 w 499820"/>
              <a:gd name="connsiteY0" fmla="*/ 124035 h 362653"/>
              <a:gd name="connsiteX1" fmla="*/ 0 w 499820"/>
              <a:gd name="connsiteY1" fmla="*/ 222957 h 362653"/>
              <a:gd name="connsiteX2" fmla="*/ 33668 w 499820"/>
              <a:gd name="connsiteY2" fmla="*/ 222957 h 362653"/>
              <a:gd name="connsiteX3" fmla="*/ 44081 w 499820"/>
              <a:gd name="connsiteY3" fmla="*/ 211665 h 362653"/>
              <a:gd name="connsiteX4" fmla="*/ 53800 w 499820"/>
              <a:gd name="connsiteY4" fmla="*/ 211665 h 362653"/>
              <a:gd name="connsiteX5" fmla="*/ 53800 w 499820"/>
              <a:gd name="connsiteY5" fmla="*/ 362653 h 362653"/>
              <a:gd name="connsiteX6" fmla="*/ 393608 w 499820"/>
              <a:gd name="connsiteY6" fmla="*/ 362653 h 362653"/>
              <a:gd name="connsiteX7" fmla="*/ 393608 w 499820"/>
              <a:gd name="connsiteY7" fmla="*/ 310588 h 362653"/>
              <a:gd name="connsiteX8" fmla="*/ 447408 w 499820"/>
              <a:gd name="connsiteY8" fmla="*/ 310588 h 362653"/>
              <a:gd name="connsiteX9" fmla="*/ 476565 w 499820"/>
              <a:gd name="connsiteY9" fmla="*/ 339235 h 362653"/>
              <a:gd name="connsiteX10" fmla="*/ 499820 w 499820"/>
              <a:gd name="connsiteY10" fmla="*/ 339235 h 362653"/>
              <a:gd name="connsiteX11" fmla="*/ 499820 w 499820"/>
              <a:gd name="connsiteY11" fmla="*/ 155273 h 362653"/>
              <a:gd name="connsiteX12" fmla="*/ 476565 w 499820"/>
              <a:gd name="connsiteY12" fmla="*/ 155273 h 362653"/>
              <a:gd name="connsiteX13" fmla="*/ 456433 w 499820"/>
              <a:gd name="connsiteY13" fmla="*/ 175220 h 362653"/>
              <a:gd name="connsiteX14" fmla="*/ 393608 w 499820"/>
              <a:gd name="connsiteY14" fmla="*/ 175220 h 362653"/>
              <a:gd name="connsiteX15" fmla="*/ 393608 w 499820"/>
              <a:gd name="connsiteY15" fmla="*/ 155273 h 362653"/>
              <a:gd name="connsiteX16" fmla="*/ 373824 w 499820"/>
              <a:gd name="connsiteY16" fmla="*/ 134448 h 362653"/>
              <a:gd name="connsiteX17" fmla="*/ 44081 w 499820"/>
              <a:gd name="connsiteY17" fmla="*/ 134448 h 362653"/>
              <a:gd name="connsiteX18" fmla="*/ 33668 w 499820"/>
              <a:gd name="connsiteY18" fmla="*/ 124035 h 362653"/>
              <a:gd name="connsiteX19" fmla="*/ 0 w 499820"/>
              <a:gd name="connsiteY19" fmla="*/ 124035 h 362653"/>
              <a:gd name="connsiteX0" fmla="*/ 0 w 499820"/>
              <a:gd name="connsiteY0" fmla="*/ 124035 h 362653"/>
              <a:gd name="connsiteX1" fmla="*/ 33668 w 499820"/>
              <a:gd name="connsiteY1" fmla="*/ 124035 h 362653"/>
              <a:gd name="connsiteX2" fmla="*/ 44081 w 499820"/>
              <a:gd name="connsiteY2" fmla="*/ 134448 h 362653"/>
              <a:gd name="connsiteX3" fmla="*/ 373824 w 499820"/>
              <a:gd name="connsiteY3" fmla="*/ 134448 h 362653"/>
              <a:gd name="connsiteX4" fmla="*/ 393608 w 499820"/>
              <a:gd name="connsiteY4" fmla="*/ 155273 h 362653"/>
              <a:gd name="connsiteX5" fmla="*/ 393608 w 499820"/>
              <a:gd name="connsiteY5" fmla="*/ 175220 h 362653"/>
              <a:gd name="connsiteX6" fmla="*/ 456433 w 499820"/>
              <a:gd name="connsiteY6" fmla="*/ 175220 h 362653"/>
              <a:gd name="connsiteX7" fmla="*/ 476565 w 499820"/>
              <a:gd name="connsiteY7" fmla="*/ 155273 h 362653"/>
              <a:gd name="connsiteX8" fmla="*/ 499820 w 499820"/>
              <a:gd name="connsiteY8" fmla="*/ 155273 h 362653"/>
              <a:gd name="connsiteX9" fmla="*/ 499820 w 499820"/>
              <a:gd name="connsiteY9" fmla="*/ 339235 h 362653"/>
              <a:gd name="connsiteX10" fmla="*/ 476565 w 499820"/>
              <a:gd name="connsiteY10" fmla="*/ 339235 h 362653"/>
              <a:gd name="connsiteX11" fmla="*/ 447408 w 499820"/>
              <a:gd name="connsiteY11" fmla="*/ 310588 h 362653"/>
              <a:gd name="connsiteX12" fmla="*/ 393608 w 499820"/>
              <a:gd name="connsiteY12" fmla="*/ 310588 h 362653"/>
              <a:gd name="connsiteX13" fmla="*/ 393608 w 499820"/>
              <a:gd name="connsiteY13" fmla="*/ 362653 h 362653"/>
              <a:gd name="connsiteX14" fmla="*/ 53800 w 499820"/>
              <a:gd name="connsiteY14" fmla="*/ 362653 h 362653"/>
              <a:gd name="connsiteX15" fmla="*/ 53800 w 499820"/>
              <a:gd name="connsiteY15" fmla="*/ 211665 h 362653"/>
              <a:gd name="connsiteX16" fmla="*/ 44081 w 499820"/>
              <a:gd name="connsiteY16" fmla="*/ 211665 h 362653"/>
              <a:gd name="connsiteX17" fmla="*/ 33668 w 499820"/>
              <a:gd name="connsiteY17" fmla="*/ 222957 h 362653"/>
              <a:gd name="connsiteX18" fmla="*/ 0 w 499820"/>
              <a:gd name="connsiteY18" fmla="*/ 222957 h 362653"/>
              <a:gd name="connsiteX19" fmla="*/ 0 w 499820"/>
              <a:gd name="connsiteY19" fmla="*/ 124035 h 362653"/>
              <a:gd name="connsiteX0" fmla="*/ 204384 w 499820"/>
              <a:gd name="connsiteY0" fmla="*/ 1291 h 362653"/>
              <a:gd name="connsiteX1" fmla="*/ 74871 w 499820"/>
              <a:gd name="connsiteY1" fmla="*/ 0 h 362653"/>
              <a:gd name="connsiteX2" fmla="*/ 204384 w 499820"/>
              <a:gd name="connsiteY2" fmla="*/ 1291 h 362653"/>
              <a:gd name="connsiteX0" fmla="*/ 0 w 499820"/>
              <a:gd name="connsiteY0" fmla="*/ 125888 h 364506"/>
              <a:gd name="connsiteX1" fmla="*/ 0 w 499820"/>
              <a:gd name="connsiteY1" fmla="*/ 224810 h 364506"/>
              <a:gd name="connsiteX2" fmla="*/ 33668 w 499820"/>
              <a:gd name="connsiteY2" fmla="*/ 224810 h 364506"/>
              <a:gd name="connsiteX3" fmla="*/ 44081 w 499820"/>
              <a:gd name="connsiteY3" fmla="*/ 213518 h 364506"/>
              <a:gd name="connsiteX4" fmla="*/ 53800 w 499820"/>
              <a:gd name="connsiteY4" fmla="*/ 213518 h 364506"/>
              <a:gd name="connsiteX5" fmla="*/ 53800 w 499820"/>
              <a:gd name="connsiteY5" fmla="*/ 364506 h 364506"/>
              <a:gd name="connsiteX6" fmla="*/ 393608 w 499820"/>
              <a:gd name="connsiteY6" fmla="*/ 364506 h 364506"/>
              <a:gd name="connsiteX7" fmla="*/ 393608 w 499820"/>
              <a:gd name="connsiteY7" fmla="*/ 312441 h 364506"/>
              <a:gd name="connsiteX8" fmla="*/ 447408 w 499820"/>
              <a:gd name="connsiteY8" fmla="*/ 312441 h 364506"/>
              <a:gd name="connsiteX9" fmla="*/ 476565 w 499820"/>
              <a:gd name="connsiteY9" fmla="*/ 341088 h 364506"/>
              <a:gd name="connsiteX10" fmla="*/ 499820 w 499820"/>
              <a:gd name="connsiteY10" fmla="*/ 341088 h 364506"/>
              <a:gd name="connsiteX11" fmla="*/ 499820 w 499820"/>
              <a:gd name="connsiteY11" fmla="*/ 157126 h 364506"/>
              <a:gd name="connsiteX12" fmla="*/ 476565 w 499820"/>
              <a:gd name="connsiteY12" fmla="*/ 157126 h 364506"/>
              <a:gd name="connsiteX13" fmla="*/ 456433 w 499820"/>
              <a:gd name="connsiteY13" fmla="*/ 177073 h 364506"/>
              <a:gd name="connsiteX14" fmla="*/ 393608 w 499820"/>
              <a:gd name="connsiteY14" fmla="*/ 177073 h 364506"/>
              <a:gd name="connsiteX15" fmla="*/ 393608 w 499820"/>
              <a:gd name="connsiteY15" fmla="*/ 157126 h 364506"/>
              <a:gd name="connsiteX16" fmla="*/ 373824 w 499820"/>
              <a:gd name="connsiteY16" fmla="*/ 136301 h 364506"/>
              <a:gd name="connsiteX17" fmla="*/ 44081 w 499820"/>
              <a:gd name="connsiteY17" fmla="*/ 136301 h 364506"/>
              <a:gd name="connsiteX18" fmla="*/ 33668 w 499820"/>
              <a:gd name="connsiteY18" fmla="*/ 125888 h 364506"/>
              <a:gd name="connsiteX19" fmla="*/ 0 w 499820"/>
              <a:gd name="connsiteY19" fmla="*/ 125888 h 364506"/>
              <a:gd name="connsiteX0" fmla="*/ 0 w 499820"/>
              <a:gd name="connsiteY0" fmla="*/ 125888 h 364506"/>
              <a:gd name="connsiteX1" fmla="*/ 0 w 499820"/>
              <a:gd name="connsiteY1" fmla="*/ 224810 h 364506"/>
              <a:gd name="connsiteX2" fmla="*/ 33668 w 499820"/>
              <a:gd name="connsiteY2" fmla="*/ 224810 h 364506"/>
              <a:gd name="connsiteX3" fmla="*/ 44081 w 499820"/>
              <a:gd name="connsiteY3" fmla="*/ 213518 h 364506"/>
              <a:gd name="connsiteX4" fmla="*/ 53800 w 499820"/>
              <a:gd name="connsiteY4" fmla="*/ 213518 h 364506"/>
              <a:gd name="connsiteX5" fmla="*/ 53800 w 499820"/>
              <a:gd name="connsiteY5" fmla="*/ 364506 h 364506"/>
              <a:gd name="connsiteX6" fmla="*/ 393608 w 499820"/>
              <a:gd name="connsiteY6" fmla="*/ 364506 h 364506"/>
              <a:gd name="connsiteX7" fmla="*/ 393608 w 499820"/>
              <a:gd name="connsiteY7" fmla="*/ 312441 h 364506"/>
              <a:gd name="connsiteX8" fmla="*/ 447408 w 499820"/>
              <a:gd name="connsiteY8" fmla="*/ 312441 h 364506"/>
              <a:gd name="connsiteX9" fmla="*/ 476565 w 499820"/>
              <a:gd name="connsiteY9" fmla="*/ 341088 h 364506"/>
              <a:gd name="connsiteX10" fmla="*/ 499820 w 499820"/>
              <a:gd name="connsiteY10" fmla="*/ 341088 h 364506"/>
              <a:gd name="connsiteX11" fmla="*/ 499820 w 499820"/>
              <a:gd name="connsiteY11" fmla="*/ 157126 h 364506"/>
              <a:gd name="connsiteX12" fmla="*/ 476565 w 499820"/>
              <a:gd name="connsiteY12" fmla="*/ 157126 h 364506"/>
              <a:gd name="connsiteX13" fmla="*/ 456433 w 499820"/>
              <a:gd name="connsiteY13" fmla="*/ 177073 h 364506"/>
              <a:gd name="connsiteX14" fmla="*/ 393608 w 499820"/>
              <a:gd name="connsiteY14" fmla="*/ 177073 h 364506"/>
              <a:gd name="connsiteX15" fmla="*/ 393608 w 499820"/>
              <a:gd name="connsiteY15" fmla="*/ 157126 h 364506"/>
              <a:gd name="connsiteX16" fmla="*/ 373824 w 499820"/>
              <a:gd name="connsiteY16" fmla="*/ 136301 h 364506"/>
              <a:gd name="connsiteX17" fmla="*/ 44081 w 499820"/>
              <a:gd name="connsiteY17" fmla="*/ 136301 h 364506"/>
              <a:gd name="connsiteX18" fmla="*/ 33668 w 499820"/>
              <a:gd name="connsiteY18" fmla="*/ 125888 h 364506"/>
              <a:gd name="connsiteX19" fmla="*/ 0 w 499820"/>
              <a:gd name="connsiteY19" fmla="*/ 125888 h 364506"/>
              <a:gd name="connsiteX0" fmla="*/ 0 w 499820"/>
              <a:gd name="connsiteY0" fmla="*/ 125888 h 364506"/>
              <a:gd name="connsiteX1" fmla="*/ 33668 w 499820"/>
              <a:gd name="connsiteY1" fmla="*/ 125888 h 364506"/>
              <a:gd name="connsiteX2" fmla="*/ 44081 w 499820"/>
              <a:gd name="connsiteY2" fmla="*/ 136301 h 364506"/>
              <a:gd name="connsiteX3" fmla="*/ 373824 w 499820"/>
              <a:gd name="connsiteY3" fmla="*/ 136301 h 364506"/>
              <a:gd name="connsiteX4" fmla="*/ 393608 w 499820"/>
              <a:gd name="connsiteY4" fmla="*/ 157126 h 364506"/>
              <a:gd name="connsiteX5" fmla="*/ 393608 w 499820"/>
              <a:gd name="connsiteY5" fmla="*/ 177073 h 364506"/>
              <a:gd name="connsiteX6" fmla="*/ 456433 w 499820"/>
              <a:gd name="connsiteY6" fmla="*/ 177073 h 364506"/>
              <a:gd name="connsiteX7" fmla="*/ 476565 w 499820"/>
              <a:gd name="connsiteY7" fmla="*/ 157126 h 364506"/>
              <a:gd name="connsiteX8" fmla="*/ 499820 w 499820"/>
              <a:gd name="connsiteY8" fmla="*/ 157126 h 364506"/>
              <a:gd name="connsiteX9" fmla="*/ 499820 w 499820"/>
              <a:gd name="connsiteY9" fmla="*/ 341088 h 364506"/>
              <a:gd name="connsiteX10" fmla="*/ 476565 w 499820"/>
              <a:gd name="connsiteY10" fmla="*/ 341088 h 364506"/>
              <a:gd name="connsiteX11" fmla="*/ 447408 w 499820"/>
              <a:gd name="connsiteY11" fmla="*/ 312441 h 364506"/>
              <a:gd name="connsiteX12" fmla="*/ 393608 w 499820"/>
              <a:gd name="connsiteY12" fmla="*/ 312441 h 364506"/>
              <a:gd name="connsiteX13" fmla="*/ 393608 w 499820"/>
              <a:gd name="connsiteY13" fmla="*/ 364506 h 364506"/>
              <a:gd name="connsiteX14" fmla="*/ 53800 w 499820"/>
              <a:gd name="connsiteY14" fmla="*/ 364506 h 364506"/>
              <a:gd name="connsiteX15" fmla="*/ 53800 w 499820"/>
              <a:gd name="connsiteY15" fmla="*/ 213518 h 364506"/>
              <a:gd name="connsiteX16" fmla="*/ 44081 w 499820"/>
              <a:gd name="connsiteY16" fmla="*/ 213518 h 364506"/>
              <a:gd name="connsiteX17" fmla="*/ 33668 w 499820"/>
              <a:gd name="connsiteY17" fmla="*/ 224810 h 364506"/>
              <a:gd name="connsiteX18" fmla="*/ 0 w 499820"/>
              <a:gd name="connsiteY18" fmla="*/ 224810 h 364506"/>
              <a:gd name="connsiteX19" fmla="*/ 0 w 499820"/>
              <a:gd name="connsiteY19" fmla="*/ 125888 h 364506"/>
              <a:gd name="connsiteX0" fmla="*/ 204384 w 499820"/>
              <a:gd name="connsiteY0" fmla="*/ 3144 h 364506"/>
              <a:gd name="connsiteX1" fmla="*/ 74871 w 499820"/>
              <a:gd name="connsiteY1" fmla="*/ 1853 h 364506"/>
              <a:gd name="connsiteX2" fmla="*/ 204384 w 499820"/>
              <a:gd name="connsiteY2" fmla="*/ 3144 h 364506"/>
              <a:gd name="connsiteX0" fmla="*/ 0 w 499820"/>
              <a:gd name="connsiteY0" fmla="*/ 124035 h 362653"/>
              <a:gd name="connsiteX1" fmla="*/ 0 w 499820"/>
              <a:gd name="connsiteY1" fmla="*/ 222957 h 362653"/>
              <a:gd name="connsiteX2" fmla="*/ 33668 w 499820"/>
              <a:gd name="connsiteY2" fmla="*/ 222957 h 362653"/>
              <a:gd name="connsiteX3" fmla="*/ 44081 w 499820"/>
              <a:gd name="connsiteY3" fmla="*/ 211665 h 362653"/>
              <a:gd name="connsiteX4" fmla="*/ 53800 w 499820"/>
              <a:gd name="connsiteY4" fmla="*/ 211665 h 362653"/>
              <a:gd name="connsiteX5" fmla="*/ 53800 w 499820"/>
              <a:gd name="connsiteY5" fmla="*/ 362653 h 362653"/>
              <a:gd name="connsiteX6" fmla="*/ 393608 w 499820"/>
              <a:gd name="connsiteY6" fmla="*/ 362653 h 362653"/>
              <a:gd name="connsiteX7" fmla="*/ 393608 w 499820"/>
              <a:gd name="connsiteY7" fmla="*/ 310588 h 362653"/>
              <a:gd name="connsiteX8" fmla="*/ 447408 w 499820"/>
              <a:gd name="connsiteY8" fmla="*/ 310588 h 362653"/>
              <a:gd name="connsiteX9" fmla="*/ 476565 w 499820"/>
              <a:gd name="connsiteY9" fmla="*/ 339235 h 362653"/>
              <a:gd name="connsiteX10" fmla="*/ 499820 w 499820"/>
              <a:gd name="connsiteY10" fmla="*/ 339235 h 362653"/>
              <a:gd name="connsiteX11" fmla="*/ 499820 w 499820"/>
              <a:gd name="connsiteY11" fmla="*/ 155273 h 362653"/>
              <a:gd name="connsiteX12" fmla="*/ 476565 w 499820"/>
              <a:gd name="connsiteY12" fmla="*/ 155273 h 362653"/>
              <a:gd name="connsiteX13" fmla="*/ 456433 w 499820"/>
              <a:gd name="connsiteY13" fmla="*/ 175220 h 362653"/>
              <a:gd name="connsiteX14" fmla="*/ 393608 w 499820"/>
              <a:gd name="connsiteY14" fmla="*/ 175220 h 362653"/>
              <a:gd name="connsiteX15" fmla="*/ 393608 w 499820"/>
              <a:gd name="connsiteY15" fmla="*/ 155273 h 362653"/>
              <a:gd name="connsiteX16" fmla="*/ 373824 w 499820"/>
              <a:gd name="connsiteY16" fmla="*/ 134448 h 362653"/>
              <a:gd name="connsiteX17" fmla="*/ 44081 w 499820"/>
              <a:gd name="connsiteY17" fmla="*/ 134448 h 362653"/>
              <a:gd name="connsiteX18" fmla="*/ 33668 w 499820"/>
              <a:gd name="connsiteY18" fmla="*/ 124035 h 362653"/>
              <a:gd name="connsiteX19" fmla="*/ 0 w 499820"/>
              <a:gd name="connsiteY19" fmla="*/ 124035 h 362653"/>
              <a:gd name="connsiteX0" fmla="*/ 0 w 499820"/>
              <a:gd name="connsiteY0" fmla="*/ 124035 h 362653"/>
              <a:gd name="connsiteX1" fmla="*/ 0 w 499820"/>
              <a:gd name="connsiteY1" fmla="*/ 222957 h 362653"/>
              <a:gd name="connsiteX2" fmla="*/ 33668 w 499820"/>
              <a:gd name="connsiteY2" fmla="*/ 222957 h 362653"/>
              <a:gd name="connsiteX3" fmla="*/ 44081 w 499820"/>
              <a:gd name="connsiteY3" fmla="*/ 211665 h 362653"/>
              <a:gd name="connsiteX4" fmla="*/ 53800 w 499820"/>
              <a:gd name="connsiteY4" fmla="*/ 211665 h 362653"/>
              <a:gd name="connsiteX5" fmla="*/ 53800 w 499820"/>
              <a:gd name="connsiteY5" fmla="*/ 362653 h 362653"/>
              <a:gd name="connsiteX6" fmla="*/ 393608 w 499820"/>
              <a:gd name="connsiteY6" fmla="*/ 362653 h 362653"/>
              <a:gd name="connsiteX7" fmla="*/ 393608 w 499820"/>
              <a:gd name="connsiteY7" fmla="*/ 310588 h 362653"/>
              <a:gd name="connsiteX8" fmla="*/ 447408 w 499820"/>
              <a:gd name="connsiteY8" fmla="*/ 310588 h 362653"/>
              <a:gd name="connsiteX9" fmla="*/ 476565 w 499820"/>
              <a:gd name="connsiteY9" fmla="*/ 339235 h 362653"/>
              <a:gd name="connsiteX10" fmla="*/ 499820 w 499820"/>
              <a:gd name="connsiteY10" fmla="*/ 339235 h 362653"/>
              <a:gd name="connsiteX11" fmla="*/ 499820 w 499820"/>
              <a:gd name="connsiteY11" fmla="*/ 155273 h 362653"/>
              <a:gd name="connsiteX12" fmla="*/ 476565 w 499820"/>
              <a:gd name="connsiteY12" fmla="*/ 155273 h 362653"/>
              <a:gd name="connsiteX13" fmla="*/ 456433 w 499820"/>
              <a:gd name="connsiteY13" fmla="*/ 175220 h 362653"/>
              <a:gd name="connsiteX14" fmla="*/ 393608 w 499820"/>
              <a:gd name="connsiteY14" fmla="*/ 175220 h 362653"/>
              <a:gd name="connsiteX15" fmla="*/ 393608 w 499820"/>
              <a:gd name="connsiteY15" fmla="*/ 155273 h 362653"/>
              <a:gd name="connsiteX16" fmla="*/ 373824 w 499820"/>
              <a:gd name="connsiteY16" fmla="*/ 134448 h 362653"/>
              <a:gd name="connsiteX17" fmla="*/ 44081 w 499820"/>
              <a:gd name="connsiteY17" fmla="*/ 134448 h 362653"/>
              <a:gd name="connsiteX18" fmla="*/ 33668 w 499820"/>
              <a:gd name="connsiteY18" fmla="*/ 124035 h 362653"/>
              <a:gd name="connsiteX19" fmla="*/ 0 w 499820"/>
              <a:gd name="connsiteY19" fmla="*/ 124035 h 362653"/>
              <a:gd name="connsiteX0" fmla="*/ 0 w 499820"/>
              <a:gd name="connsiteY0" fmla="*/ 124035 h 362653"/>
              <a:gd name="connsiteX1" fmla="*/ 33668 w 499820"/>
              <a:gd name="connsiteY1" fmla="*/ 124035 h 362653"/>
              <a:gd name="connsiteX2" fmla="*/ 44081 w 499820"/>
              <a:gd name="connsiteY2" fmla="*/ 134448 h 362653"/>
              <a:gd name="connsiteX3" fmla="*/ 373824 w 499820"/>
              <a:gd name="connsiteY3" fmla="*/ 134448 h 362653"/>
              <a:gd name="connsiteX4" fmla="*/ 393608 w 499820"/>
              <a:gd name="connsiteY4" fmla="*/ 155273 h 362653"/>
              <a:gd name="connsiteX5" fmla="*/ 393608 w 499820"/>
              <a:gd name="connsiteY5" fmla="*/ 175220 h 362653"/>
              <a:gd name="connsiteX6" fmla="*/ 456433 w 499820"/>
              <a:gd name="connsiteY6" fmla="*/ 175220 h 362653"/>
              <a:gd name="connsiteX7" fmla="*/ 476565 w 499820"/>
              <a:gd name="connsiteY7" fmla="*/ 155273 h 362653"/>
              <a:gd name="connsiteX8" fmla="*/ 499820 w 499820"/>
              <a:gd name="connsiteY8" fmla="*/ 155273 h 362653"/>
              <a:gd name="connsiteX9" fmla="*/ 499820 w 499820"/>
              <a:gd name="connsiteY9" fmla="*/ 339235 h 362653"/>
              <a:gd name="connsiteX10" fmla="*/ 476565 w 499820"/>
              <a:gd name="connsiteY10" fmla="*/ 339235 h 362653"/>
              <a:gd name="connsiteX11" fmla="*/ 447408 w 499820"/>
              <a:gd name="connsiteY11" fmla="*/ 310588 h 362653"/>
              <a:gd name="connsiteX12" fmla="*/ 393608 w 499820"/>
              <a:gd name="connsiteY12" fmla="*/ 310588 h 362653"/>
              <a:gd name="connsiteX13" fmla="*/ 393608 w 499820"/>
              <a:gd name="connsiteY13" fmla="*/ 362653 h 362653"/>
              <a:gd name="connsiteX14" fmla="*/ 53800 w 499820"/>
              <a:gd name="connsiteY14" fmla="*/ 362653 h 362653"/>
              <a:gd name="connsiteX15" fmla="*/ 53800 w 499820"/>
              <a:gd name="connsiteY15" fmla="*/ 211665 h 362653"/>
              <a:gd name="connsiteX16" fmla="*/ 44081 w 499820"/>
              <a:gd name="connsiteY16" fmla="*/ 211665 h 362653"/>
              <a:gd name="connsiteX17" fmla="*/ 33668 w 499820"/>
              <a:gd name="connsiteY17" fmla="*/ 222957 h 362653"/>
              <a:gd name="connsiteX18" fmla="*/ 0 w 499820"/>
              <a:gd name="connsiteY18" fmla="*/ 222957 h 362653"/>
              <a:gd name="connsiteX19" fmla="*/ 0 w 499820"/>
              <a:gd name="connsiteY19" fmla="*/ 124035 h 362653"/>
              <a:gd name="connsiteX0" fmla="*/ 290109 w 499820"/>
              <a:gd name="connsiteY0" fmla="*/ 132259 h 362653"/>
              <a:gd name="connsiteX1" fmla="*/ 74871 w 499820"/>
              <a:gd name="connsiteY1" fmla="*/ 0 h 362653"/>
              <a:gd name="connsiteX2" fmla="*/ 290109 w 499820"/>
              <a:gd name="connsiteY2" fmla="*/ 132259 h 362653"/>
              <a:gd name="connsiteX0" fmla="*/ 0 w 499820"/>
              <a:gd name="connsiteY0" fmla="*/ 0 h 238618"/>
              <a:gd name="connsiteX1" fmla="*/ 0 w 499820"/>
              <a:gd name="connsiteY1" fmla="*/ 98922 h 238618"/>
              <a:gd name="connsiteX2" fmla="*/ 33668 w 499820"/>
              <a:gd name="connsiteY2" fmla="*/ 98922 h 238618"/>
              <a:gd name="connsiteX3" fmla="*/ 44081 w 499820"/>
              <a:gd name="connsiteY3" fmla="*/ 87630 h 238618"/>
              <a:gd name="connsiteX4" fmla="*/ 53800 w 499820"/>
              <a:gd name="connsiteY4" fmla="*/ 87630 h 238618"/>
              <a:gd name="connsiteX5" fmla="*/ 53800 w 499820"/>
              <a:gd name="connsiteY5" fmla="*/ 238618 h 238618"/>
              <a:gd name="connsiteX6" fmla="*/ 393608 w 499820"/>
              <a:gd name="connsiteY6" fmla="*/ 238618 h 238618"/>
              <a:gd name="connsiteX7" fmla="*/ 393608 w 499820"/>
              <a:gd name="connsiteY7" fmla="*/ 186553 h 238618"/>
              <a:gd name="connsiteX8" fmla="*/ 447408 w 499820"/>
              <a:gd name="connsiteY8" fmla="*/ 186553 h 238618"/>
              <a:gd name="connsiteX9" fmla="*/ 476565 w 499820"/>
              <a:gd name="connsiteY9" fmla="*/ 215200 h 238618"/>
              <a:gd name="connsiteX10" fmla="*/ 499820 w 499820"/>
              <a:gd name="connsiteY10" fmla="*/ 215200 h 238618"/>
              <a:gd name="connsiteX11" fmla="*/ 499820 w 499820"/>
              <a:gd name="connsiteY11" fmla="*/ 31238 h 238618"/>
              <a:gd name="connsiteX12" fmla="*/ 476565 w 499820"/>
              <a:gd name="connsiteY12" fmla="*/ 31238 h 238618"/>
              <a:gd name="connsiteX13" fmla="*/ 456433 w 499820"/>
              <a:gd name="connsiteY13" fmla="*/ 51185 h 238618"/>
              <a:gd name="connsiteX14" fmla="*/ 393608 w 499820"/>
              <a:gd name="connsiteY14" fmla="*/ 51185 h 238618"/>
              <a:gd name="connsiteX15" fmla="*/ 393608 w 499820"/>
              <a:gd name="connsiteY15" fmla="*/ 31238 h 238618"/>
              <a:gd name="connsiteX16" fmla="*/ 373824 w 499820"/>
              <a:gd name="connsiteY16" fmla="*/ 10413 h 238618"/>
              <a:gd name="connsiteX17" fmla="*/ 44081 w 499820"/>
              <a:gd name="connsiteY17" fmla="*/ 10413 h 238618"/>
              <a:gd name="connsiteX18" fmla="*/ 33668 w 499820"/>
              <a:gd name="connsiteY18" fmla="*/ 0 h 238618"/>
              <a:gd name="connsiteX19" fmla="*/ 0 w 499820"/>
              <a:gd name="connsiteY19" fmla="*/ 0 h 238618"/>
              <a:gd name="connsiteX0" fmla="*/ 0 w 499820"/>
              <a:gd name="connsiteY0" fmla="*/ 0 h 238618"/>
              <a:gd name="connsiteX1" fmla="*/ 0 w 499820"/>
              <a:gd name="connsiteY1" fmla="*/ 98922 h 238618"/>
              <a:gd name="connsiteX2" fmla="*/ 33668 w 499820"/>
              <a:gd name="connsiteY2" fmla="*/ 98922 h 238618"/>
              <a:gd name="connsiteX3" fmla="*/ 44081 w 499820"/>
              <a:gd name="connsiteY3" fmla="*/ 87630 h 238618"/>
              <a:gd name="connsiteX4" fmla="*/ 53800 w 499820"/>
              <a:gd name="connsiteY4" fmla="*/ 87630 h 238618"/>
              <a:gd name="connsiteX5" fmla="*/ 53800 w 499820"/>
              <a:gd name="connsiteY5" fmla="*/ 238618 h 238618"/>
              <a:gd name="connsiteX6" fmla="*/ 393608 w 499820"/>
              <a:gd name="connsiteY6" fmla="*/ 238618 h 238618"/>
              <a:gd name="connsiteX7" fmla="*/ 393608 w 499820"/>
              <a:gd name="connsiteY7" fmla="*/ 186553 h 238618"/>
              <a:gd name="connsiteX8" fmla="*/ 447408 w 499820"/>
              <a:gd name="connsiteY8" fmla="*/ 186553 h 238618"/>
              <a:gd name="connsiteX9" fmla="*/ 476565 w 499820"/>
              <a:gd name="connsiteY9" fmla="*/ 215200 h 238618"/>
              <a:gd name="connsiteX10" fmla="*/ 499820 w 499820"/>
              <a:gd name="connsiteY10" fmla="*/ 215200 h 238618"/>
              <a:gd name="connsiteX11" fmla="*/ 499820 w 499820"/>
              <a:gd name="connsiteY11" fmla="*/ 31238 h 238618"/>
              <a:gd name="connsiteX12" fmla="*/ 476565 w 499820"/>
              <a:gd name="connsiteY12" fmla="*/ 31238 h 238618"/>
              <a:gd name="connsiteX13" fmla="*/ 456433 w 499820"/>
              <a:gd name="connsiteY13" fmla="*/ 51185 h 238618"/>
              <a:gd name="connsiteX14" fmla="*/ 393608 w 499820"/>
              <a:gd name="connsiteY14" fmla="*/ 51185 h 238618"/>
              <a:gd name="connsiteX15" fmla="*/ 393608 w 499820"/>
              <a:gd name="connsiteY15" fmla="*/ 31238 h 238618"/>
              <a:gd name="connsiteX16" fmla="*/ 373824 w 499820"/>
              <a:gd name="connsiteY16" fmla="*/ 10413 h 238618"/>
              <a:gd name="connsiteX17" fmla="*/ 44081 w 499820"/>
              <a:gd name="connsiteY17" fmla="*/ 10413 h 238618"/>
              <a:gd name="connsiteX18" fmla="*/ 33668 w 499820"/>
              <a:gd name="connsiteY18" fmla="*/ 0 h 238618"/>
              <a:gd name="connsiteX19" fmla="*/ 0 w 499820"/>
              <a:gd name="connsiteY19" fmla="*/ 0 h 238618"/>
              <a:gd name="connsiteX0" fmla="*/ 0 w 499820"/>
              <a:gd name="connsiteY0" fmla="*/ 0 h 238618"/>
              <a:gd name="connsiteX1" fmla="*/ 33668 w 499820"/>
              <a:gd name="connsiteY1" fmla="*/ 0 h 238618"/>
              <a:gd name="connsiteX2" fmla="*/ 44081 w 499820"/>
              <a:gd name="connsiteY2" fmla="*/ 10413 h 238618"/>
              <a:gd name="connsiteX3" fmla="*/ 373824 w 499820"/>
              <a:gd name="connsiteY3" fmla="*/ 10413 h 238618"/>
              <a:gd name="connsiteX4" fmla="*/ 393608 w 499820"/>
              <a:gd name="connsiteY4" fmla="*/ 31238 h 238618"/>
              <a:gd name="connsiteX5" fmla="*/ 393608 w 499820"/>
              <a:gd name="connsiteY5" fmla="*/ 51185 h 238618"/>
              <a:gd name="connsiteX6" fmla="*/ 456433 w 499820"/>
              <a:gd name="connsiteY6" fmla="*/ 51185 h 238618"/>
              <a:gd name="connsiteX7" fmla="*/ 476565 w 499820"/>
              <a:gd name="connsiteY7" fmla="*/ 31238 h 238618"/>
              <a:gd name="connsiteX8" fmla="*/ 499820 w 499820"/>
              <a:gd name="connsiteY8" fmla="*/ 31238 h 238618"/>
              <a:gd name="connsiteX9" fmla="*/ 499820 w 499820"/>
              <a:gd name="connsiteY9" fmla="*/ 215200 h 238618"/>
              <a:gd name="connsiteX10" fmla="*/ 476565 w 499820"/>
              <a:gd name="connsiteY10" fmla="*/ 215200 h 238618"/>
              <a:gd name="connsiteX11" fmla="*/ 447408 w 499820"/>
              <a:gd name="connsiteY11" fmla="*/ 186553 h 238618"/>
              <a:gd name="connsiteX12" fmla="*/ 393608 w 499820"/>
              <a:gd name="connsiteY12" fmla="*/ 186553 h 238618"/>
              <a:gd name="connsiteX13" fmla="*/ 393608 w 499820"/>
              <a:gd name="connsiteY13" fmla="*/ 238618 h 238618"/>
              <a:gd name="connsiteX14" fmla="*/ 53800 w 499820"/>
              <a:gd name="connsiteY14" fmla="*/ 238618 h 238618"/>
              <a:gd name="connsiteX15" fmla="*/ 53800 w 499820"/>
              <a:gd name="connsiteY15" fmla="*/ 87630 h 238618"/>
              <a:gd name="connsiteX16" fmla="*/ 44081 w 499820"/>
              <a:gd name="connsiteY16" fmla="*/ 87630 h 238618"/>
              <a:gd name="connsiteX17" fmla="*/ 33668 w 499820"/>
              <a:gd name="connsiteY17" fmla="*/ 98922 h 238618"/>
              <a:gd name="connsiteX18" fmla="*/ 0 w 499820"/>
              <a:gd name="connsiteY18" fmla="*/ 98922 h 238618"/>
              <a:gd name="connsiteX19" fmla="*/ 0 w 499820"/>
              <a:gd name="connsiteY19" fmla="*/ 0 h 238618"/>
              <a:gd name="connsiteX0" fmla="*/ 290109 w 499820"/>
              <a:gd name="connsiteY0" fmla="*/ 8224 h 238618"/>
              <a:gd name="connsiteX1" fmla="*/ 112971 w 499820"/>
              <a:gd name="connsiteY1" fmla="*/ 9315 h 238618"/>
              <a:gd name="connsiteX2" fmla="*/ 290109 w 499820"/>
              <a:gd name="connsiteY2" fmla="*/ 8224 h 238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9820" h="238618" stroke="0" extrusionOk="0">
                <a:moveTo>
                  <a:pt x="0" y="0"/>
                </a:moveTo>
                <a:lnTo>
                  <a:pt x="0" y="98922"/>
                </a:lnTo>
                <a:lnTo>
                  <a:pt x="33668" y="98922"/>
                </a:lnTo>
                <a:lnTo>
                  <a:pt x="44081" y="87630"/>
                </a:lnTo>
                <a:lnTo>
                  <a:pt x="53800" y="87630"/>
                </a:lnTo>
                <a:lnTo>
                  <a:pt x="53800" y="238618"/>
                </a:lnTo>
                <a:lnTo>
                  <a:pt x="393608" y="238618"/>
                </a:lnTo>
                <a:lnTo>
                  <a:pt x="393608" y="186553"/>
                </a:lnTo>
                <a:lnTo>
                  <a:pt x="447408" y="186553"/>
                </a:lnTo>
                <a:lnTo>
                  <a:pt x="476565" y="215200"/>
                </a:lnTo>
                <a:lnTo>
                  <a:pt x="499820" y="215200"/>
                </a:lnTo>
                <a:lnTo>
                  <a:pt x="499820" y="31238"/>
                </a:lnTo>
                <a:lnTo>
                  <a:pt x="476565" y="31238"/>
                </a:lnTo>
                <a:lnTo>
                  <a:pt x="456433" y="51185"/>
                </a:lnTo>
                <a:lnTo>
                  <a:pt x="393608" y="51185"/>
                </a:lnTo>
                <a:lnTo>
                  <a:pt x="393608" y="31238"/>
                </a:lnTo>
                <a:lnTo>
                  <a:pt x="373824" y="10413"/>
                </a:lnTo>
                <a:lnTo>
                  <a:pt x="44081" y="10413"/>
                </a:lnTo>
                <a:lnTo>
                  <a:pt x="33668" y="0"/>
                </a:lnTo>
                <a:lnTo>
                  <a:pt x="0" y="0"/>
                </a:lnTo>
                <a:close/>
              </a:path>
              <a:path w="499820" h="238618" fill="darken" stroke="0" extrusionOk="0">
                <a:moveTo>
                  <a:pt x="0" y="0"/>
                </a:moveTo>
                <a:lnTo>
                  <a:pt x="0" y="98922"/>
                </a:lnTo>
                <a:lnTo>
                  <a:pt x="33668" y="98922"/>
                </a:lnTo>
                <a:lnTo>
                  <a:pt x="44081" y="87630"/>
                </a:lnTo>
                <a:lnTo>
                  <a:pt x="53800" y="87630"/>
                </a:lnTo>
                <a:lnTo>
                  <a:pt x="53800" y="238618"/>
                </a:lnTo>
                <a:lnTo>
                  <a:pt x="393608" y="238618"/>
                </a:lnTo>
                <a:lnTo>
                  <a:pt x="393608" y="186553"/>
                </a:lnTo>
                <a:lnTo>
                  <a:pt x="447408" y="186553"/>
                </a:lnTo>
                <a:lnTo>
                  <a:pt x="476565" y="215200"/>
                </a:lnTo>
                <a:lnTo>
                  <a:pt x="499820" y="215200"/>
                </a:lnTo>
                <a:lnTo>
                  <a:pt x="499820" y="31238"/>
                </a:lnTo>
                <a:lnTo>
                  <a:pt x="476565" y="31238"/>
                </a:lnTo>
                <a:lnTo>
                  <a:pt x="456433" y="51185"/>
                </a:lnTo>
                <a:lnTo>
                  <a:pt x="393608" y="51185"/>
                </a:lnTo>
                <a:lnTo>
                  <a:pt x="393608" y="31238"/>
                </a:lnTo>
                <a:lnTo>
                  <a:pt x="373824" y="10413"/>
                </a:lnTo>
                <a:lnTo>
                  <a:pt x="44081" y="10413"/>
                </a:lnTo>
                <a:lnTo>
                  <a:pt x="33668" y="0"/>
                </a:lnTo>
                <a:lnTo>
                  <a:pt x="0" y="0"/>
                </a:lnTo>
                <a:close/>
              </a:path>
              <a:path w="499820" h="238618" fill="none" extrusionOk="0">
                <a:moveTo>
                  <a:pt x="0" y="0"/>
                </a:moveTo>
                <a:lnTo>
                  <a:pt x="33668" y="0"/>
                </a:lnTo>
                <a:lnTo>
                  <a:pt x="44081" y="10413"/>
                </a:lnTo>
                <a:lnTo>
                  <a:pt x="373824" y="10413"/>
                </a:lnTo>
                <a:lnTo>
                  <a:pt x="393608" y="31238"/>
                </a:lnTo>
                <a:lnTo>
                  <a:pt x="393608" y="51185"/>
                </a:lnTo>
                <a:lnTo>
                  <a:pt x="456433" y="51185"/>
                </a:lnTo>
                <a:lnTo>
                  <a:pt x="476565" y="31238"/>
                </a:lnTo>
                <a:lnTo>
                  <a:pt x="499820" y="31238"/>
                </a:lnTo>
                <a:lnTo>
                  <a:pt x="499820" y="215200"/>
                </a:lnTo>
                <a:lnTo>
                  <a:pt x="476565" y="215200"/>
                </a:lnTo>
                <a:lnTo>
                  <a:pt x="447408" y="186553"/>
                </a:lnTo>
                <a:lnTo>
                  <a:pt x="393608" y="186553"/>
                </a:lnTo>
                <a:lnTo>
                  <a:pt x="393608" y="238618"/>
                </a:lnTo>
                <a:lnTo>
                  <a:pt x="53800" y="238618"/>
                </a:lnTo>
                <a:lnTo>
                  <a:pt x="53800" y="87630"/>
                </a:lnTo>
                <a:lnTo>
                  <a:pt x="44081" y="87630"/>
                </a:lnTo>
                <a:lnTo>
                  <a:pt x="33668" y="98922"/>
                </a:lnTo>
                <a:lnTo>
                  <a:pt x="0" y="98922"/>
                </a:lnTo>
                <a:lnTo>
                  <a:pt x="0" y="0"/>
                </a:lnTo>
                <a:close/>
              </a:path>
              <a:path w="499820" h="238618" fill="none">
                <a:moveTo>
                  <a:pt x="290109" y="8224"/>
                </a:moveTo>
                <a:cubicBezTo>
                  <a:pt x="164510" y="4229"/>
                  <a:pt x="245351" y="14401"/>
                  <a:pt x="112971" y="9315"/>
                </a:cubicBezTo>
                <a:cubicBezTo>
                  <a:pt x="245432" y="13795"/>
                  <a:pt x="153370" y="-171"/>
                  <a:pt x="290109" y="8224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FD62B56-55DA-4EB4-AB86-F36857668816}"/>
              </a:ext>
            </a:extLst>
          </p:cNvPr>
          <p:cNvCxnSpPr>
            <a:cxnSpLocks/>
          </p:cNvCxnSpPr>
          <p:nvPr/>
        </p:nvCxnSpPr>
        <p:spPr>
          <a:xfrm flipH="1" flipV="1">
            <a:off x="8031515" y="2232660"/>
            <a:ext cx="2678818" cy="527473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CDB6604E-67F7-4A64-85E2-43DE2899AA5E}"/>
              </a:ext>
            </a:extLst>
          </p:cNvPr>
          <p:cNvCxnSpPr>
            <a:cxnSpLocks/>
          </p:cNvCxnSpPr>
          <p:nvPr/>
        </p:nvCxnSpPr>
        <p:spPr>
          <a:xfrm flipH="1">
            <a:off x="9481059" y="4151453"/>
            <a:ext cx="339216" cy="527668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40" name="Flowchart: Data 39">
            <a:extLst>
              <a:ext uri="{FF2B5EF4-FFF2-40B4-BE49-F238E27FC236}">
                <a16:creationId xmlns:a16="http://schemas.microsoft.com/office/drawing/2014/main" id="{D57A96B0-317F-4664-AF15-286BF298E802}"/>
              </a:ext>
            </a:extLst>
          </p:cNvPr>
          <p:cNvSpPr/>
          <p:nvPr/>
        </p:nvSpPr>
        <p:spPr>
          <a:xfrm flipV="1">
            <a:off x="9251466" y="4638040"/>
            <a:ext cx="556403" cy="87683"/>
          </a:xfrm>
          <a:prstGeom prst="flowChartInputOutpu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82AE186-604A-4969-AC43-24DCB7CEB33E}"/>
              </a:ext>
            </a:extLst>
          </p:cNvPr>
          <p:cNvGrpSpPr/>
          <p:nvPr/>
        </p:nvGrpSpPr>
        <p:grpSpPr>
          <a:xfrm>
            <a:off x="8880822" y="4033711"/>
            <a:ext cx="1274262" cy="851688"/>
            <a:chOff x="9173292" y="3690131"/>
            <a:chExt cx="1274262" cy="851688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6E4B43AB-F5A5-4A4F-B35C-2732565B18F7}"/>
                </a:ext>
              </a:extLst>
            </p:cNvPr>
            <p:cNvSpPr/>
            <p:nvPr/>
          </p:nvSpPr>
          <p:spPr>
            <a:xfrm>
              <a:off x="9183532" y="4129264"/>
              <a:ext cx="1264022" cy="412555"/>
            </a:xfrm>
            <a:prstGeom prst="ellipse">
              <a:avLst/>
            </a:prstGeom>
            <a:solidFill>
              <a:srgbClr val="D9D9D9">
                <a:alpha val="50980"/>
              </a:srgb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82043C0F-B96C-4A27-9B4F-4485BA6086DC}"/>
                </a:ext>
              </a:extLst>
            </p:cNvPr>
            <p:cNvSpPr/>
            <p:nvPr/>
          </p:nvSpPr>
          <p:spPr>
            <a:xfrm>
              <a:off x="9173292" y="3690131"/>
              <a:ext cx="1272408" cy="845943"/>
            </a:xfrm>
            <a:custGeom>
              <a:avLst/>
              <a:gdLst>
                <a:gd name="connsiteX0" fmla="*/ 0 w 1264022"/>
                <a:gd name="connsiteY0" fmla="*/ 206278 h 412555"/>
                <a:gd name="connsiteX1" fmla="*/ 632011 w 1264022"/>
                <a:gd name="connsiteY1" fmla="*/ 0 h 412555"/>
                <a:gd name="connsiteX2" fmla="*/ 1264022 w 1264022"/>
                <a:gd name="connsiteY2" fmla="*/ 206278 h 412555"/>
                <a:gd name="connsiteX3" fmla="*/ 632011 w 1264022"/>
                <a:gd name="connsiteY3" fmla="*/ 412556 h 412555"/>
                <a:gd name="connsiteX4" fmla="*/ 0 w 1264022"/>
                <a:gd name="connsiteY4" fmla="*/ 206278 h 412555"/>
                <a:gd name="connsiteX0" fmla="*/ 150 w 1264172"/>
                <a:gd name="connsiteY0" fmla="*/ 639665 h 845943"/>
                <a:gd name="connsiteX1" fmla="*/ 589299 w 1264172"/>
                <a:gd name="connsiteY1" fmla="*/ 0 h 845943"/>
                <a:gd name="connsiteX2" fmla="*/ 1264172 w 1264172"/>
                <a:gd name="connsiteY2" fmla="*/ 639665 h 845943"/>
                <a:gd name="connsiteX3" fmla="*/ 632161 w 1264172"/>
                <a:gd name="connsiteY3" fmla="*/ 845943 h 845943"/>
                <a:gd name="connsiteX4" fmla="*/ 150 w 1264172"/>
                <a:gd name="connsiteY4" fmla="*/ 639665 h 845943"/>
                <a:gd name="connsiteX0" fmla="*/ 150 w 1264172"/>
                <a:gd name="connsiteY0" fmla="*/ 639665 h 845943"/>
                <a:gd name="connsiteX1" fmla="*/ 589299 w 1264172"/>
                <a:gd name="connsiteY1" fmla="*/ 0 h 845943"/>
                <a:gd name="connsiteX2" fmla="*/ 1264172 w 1264172"/>
                <a:gd name="connsiteY2" fmla="*/ 639665 h 845943"/>
                <a:gd name="connsiteX3" fmla="*/ 632161 w 1264172"/>
                <a:gd name="connsiteY3" fmla="*/ 845943 h 845943"/>
                <a:gd name="connsiteX4" fmla="*/ 150 w 1264172"/>
                <a:gd name="connsiteY4" fmla="*/ 639665 h 845943"/>
                <a:gd name="connsiteX0" fmla="*/ 150 w 1264172"/>
                <a:gd name="connsiteY0" fmla="*/ 639665 h 845943"/>
                <a:gd name="connsiteX1" fmla="*/ 589299 w 1264172"/>
                <a:gd name="connsiteY1" fmla="*/ 0 h 845943"/>
                <a:gd name="connsiteX2" fmla="*/ 1264172 w 1264172"/>
                <a:gd name="connsiteY2" fmla="*/ 639665 h 845943"/>
                <a:gd name="connsiteX3" fmla="*/ 632161 w 1264172"/>
                <a:gd name="connsiteY3" fmla="*/ 845943 h 845943"/>
                <a:gd name="connsiteX4" fmla="*/ 150 w 1264172"/>
                <a:gd name="connsiteY4" fmla="*/ 639665 h 845943"/>
                <a:gd name="connsiteX0" fmla="*/ 6583 w 1270605"/>
                <a:gd name="connsiteY0" fmla="*/ 639665 h 845943"/>
                <a:gd name="connsiteX1" fmla="*/ 595732 w 1270605"/>
                <a:gd name="connsiteY1" fmla="*/ 0 h 845943"/>
                <a:gd name="connsiteX2" fmla="*/ 1270605 w 1270605"/>
                <a:gd name="connsiteY2" fmla="*/ 639665 h 845943"/>
                <a:gd name="connsiteX3" fmla="*/ 638594 w 1270605"/>
                <a:gd name="connsiteY3" fmla="*/ 845943 h 845943"/>
                <a:gd name="connsiteX4" fmla="*/ 6583 w 1270605"/>
                <a:gd name="connsiteY4" fmla="*/ 639665 h 845943"/>
                <a:gd name="connsiteX0" fmla="*/ 6583 w 1270605"/>
                <a:gd name="connsiteY0" fmla="*/ 639665 h 845943"/>
                <a:gd name="connsiteX1" fmla="*/ 595732 w 1270605"/>
                <a:gd name="connsiteY1" fmla="*/ 0 h 845943"/>
                <a:gd name="connsiteX2" fmla="*/ 1270605 w 1270605"/>
                <a:gd name="connsiteY2" fmla="*/ 639665 h 845943"/>
                <a:gd name="connsiteX3" fmla="*/ 638594 w 1270605"/>
                <a:gd name="connsiteY3" fmla="*/ 845943 h 845943"/>
                <a:gd name="connsiteX4" fmla="*/ 6583 w 1270605"/>
                <a:gd name="connsiteY4" fmla="*/ 639665 h 845943"/>
                <a:gd name="connsiteX0" fmla="*/ 6583 w 1279999"/>
                <a:gd name="connsiteY0" fmla="*/ 639665 h 845943"/>
                <a:gd name="connsiteX1" fmla="*/ 595732 w 1279999"/>
                <a:gd name="connsiteY1" fmla="*/ 0 h 845943"/>
                <a:gd name="connsiteX2" fmla="*/ 1270605 w 1279999"/>
                <a:gd name="connsiteY2" fmla="*/ 639665 h 845943"/>
                <a:gd name="connsiteX3" fmla="*/ 638594 w 1279999"/>
                <a:gd name="connsiteY3" fmla="*/ 845943 h 845943"/>
                <a:gd name="connsiteX4" fmla="*/ 6583 w 1279999"/>
                <a:gd name="connsiteY4" fmla="*/ 639665 h 845943"/>
                <a:gd name="connsiteX0" fmla="*/ 6583 w 1272760"/>
                <a:gd name="connsiteY0" fmla="*/ 639665 h 845943"/>
                <a:gd name="connsiteX1" fmla="*/ 595732 w 1272760"/>
                <a:gd name="connsiteY1" fmla="*/ 0 h 845943"/>
                <a:gd name="connsiteX2" fmla="*/ 1270605 w 1272760"/>
                <a:gd name="connsiteY2" fmla="*/ 639665 h 845943"/>
                <a:gd name="connsiteX3" fmla="*/ 638594 w 1272760"/>
                <a:gd name="connsiteY3" fmla="*/ 845943 h 845943"/>
                <a:gd name="connsiteX4" fmla="*/ 6583 w 1272760"/>
                <a:gd name="connsiteY4" fmla="*/ 639665 h 845943"/>
                <a:gd name="connsiteX0" fmla="*/ 5632 w 1271809"/>
                <a:gd name="connsiteY0" fmla="*/ 639665 h 845943"/>
                <a:gd name="connsiteX1" fmla="*/ 594781 w 1271809"/>
                <a:gd name="connsiteY1" fmla="*/ 0 h 845943"/>
                <a:gd name="connsiteX2" fmla="*/ 1269654 w 1271809"/>
                <a:gd name="connsiteY2" fmla="*/ 639665 h 845943"/>
                <a:gd name="connsiteX3" fmla="*/ 637643 w 1271809"/>
                <a:gd name="connsiteY3" fmla="*/ 845943 h 845943"/>
                <a:gd name="connsiteX4" fmla="*/ 5632 w 1271809"/>
                <a:gd name="connsiteY4" fmla="*/ 639665 h 845943"/>
                <a:gd name="connsiteX0" fmla="*/ 5632 w 1269852"/>
                <a:gd name="connsiteY0" fmla="*/ 639665 h 845943"/>
                <a:gd name="connsiteX1" fmla="*/ 594781 w 1269852"/>
                <a:gd name="connsiteY1" fmla="*/ 0 h 845943"/>
                <a:gd name="connsiteX2" fmla="*/ 1269654 w 1269852"/>
                <a:gd name="connsiteY2" fmla="*/ 639665 h 845943"/>
                <a:gd name="connsiteX3" fmla="*/ 637643 w 1269852"/>
                <a:gd name="connsiteY3" fmla="*/ 845943 h 845943"/>
                <a:gd name="connsiteX4" fmla="*/ 5632 w 1269852"/>
                <a:gd name="connsiteY4" fmla="*/ 639665 h 845943"/>
                <a:gd name="connsiteX0" fmla="*/ 5632 w 1272408"/>
                <a:gd name="connsiteY0" fmla="*/ 639665 h 845943"/>
                <a:gd name="connsiteX1" fmla="*/ 594781 w 1272408"/>
                <a:gd name="connsiteY1" fmla="*/ 0 h 845943"/>
                <a:gd name="connsiteX2" fmla="*/ 1269654 w 1272408"/>
                <a:gd name="connsiteY2" fmla="*/ 639665 h 845943"/>
                <a:gd name="connsiteX3" fmla="*/ 637643 w 1272408"/>
                <a:gd name="connsiteY3" fmla="*/ 845943 h 845943"/>
                <a:gd name="connsiteX4" fmla="*/ 5632 w 1272408"/>
                <a:gd name="connsiteY4" fmla="*/ 639665 h 845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2408" h="845943">
                  <a:moveTo>
                    <a:pt x="5632" y="639665"/>
                  </a:moveTo>
                  <a:cubicBezTo>
                    <a:pt x="-44374" y="274838"/>
                    <a:pt x="245731" y="0"/>
                    <a:pt x="594781" y="0"/>
                  </a:cubicBezTo>
                  <a:cubicBezTo>
                    <a:pt x="943831" y="0"/>
                    <a:pt x="1307754" y="239991"/>
                    <a:pt x="1269654" y="639665"/>
                  </a:cubicBezTo>
                  <a:cubicBezTo>
                    <a:pt x="1269654" y="753589"/>
                    <a:pt x="986693" y="845943"/>
                    <a:pt x="637643" y="845943"/>
                  </a:cubicBezTo>
                  <a:cubicBezTo>
                    <a:pt x="288593" y="845943"/>
                    <a:pt x="12776" y="780655"/>
                    <a:pt x="5632" y="639665"/>
                  </a:cubicBezTo>
                  <a:close/>
                </a:path>
              </a:pathLst>
            </a:custGeom>
            <a:solidFill>
              <a:srgbClr val="D9D9D9">
                <a:alpha val="47059"/>
              </a:srgb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4E23D76-C289-4B30-9117-664FA8DC94E4}"/>
              </a:ext>
            </a:extLst>
          </p:cNvPr>
          <p:cNvCxnSpPr>
            <a:cxnSpLocks/>
          </p:cNvCxnSpPr>
          <p:nvPr/>
        </p:nvCxnSpPr>
        <p:spPr>
          <a:xfrm flipH="1" flipV="1">
            <a:off x="7334573" y="3859078"/>
            <a:ext cx="2233290" cy="778963"/>
          </a:xfrm>
          <a:prstGeom prst="straightConnector1">
            <a:avLst/>
          </a:prstGeom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41" name="Group 40">
            <a:extLst>
              <a:ext uri="{FF2B5EF4-FFF2-40B4-BE49-F238E27FC236}">
                <a16:creationId xmlns:a16="http://schemas.microsoft.com/office/drawing/2014/main" id="{055E3B8A-9D4A-4E08-B37A-A7BD3C2948D5}"/>
              </a:ext>
            </a:extLst>
          </p:cNvPr>
          <p:cNvGrpSpPr/>
          <p:nvPr/>
        </p:nvGrpSpPr>
        <p:grpSpPr>
          <a:xfrm>
            <a:off x="8381312" y="3777082"/>
            <a:ext cx="2131113" cy="1794994"/>
            <a:chOff x="8803587" y="3447613"/>
            <a:chExt cx="2131113" cy="1794994"/>
          </a:xfrm>
        </p:grpSpPr>
        <p:sp>
          <p:nvSpPr>
            <p:cNvPr id="26" name="Arc 25">
              <a:extLst>
                <a:ext uri="{FF2B5EF4-FFF2-40B4-BE49-F238E27FC236}">
                  <a16:creationId xmlns:a16="http://schemas.microsoft.com/office/drawing/2014/main" id="{904A55F6-CEEC-4EB5-970C-3E904F0E5F1B}"/>
                </a:ext>
              </a:extLst>
            </p:cNvPr>
            <p:cNvSpPr/>
            <p:nvPr/>
          </p:nvSpPr>
          <p:spPr>
            <a:xfrm>
              <a:off x="8803587" y="3447613"/>
              <a:ext cx="2126326" cy="1794994"/>
            </a:xfrm>
            <a:prstGeom prst="arc">
              <a:avLst>
                <a:gd name="adj1" fmla="val 18343886"/>
                <a:gd name="adj2" fmla="val 21565962"/>
              </a:avLst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3CB746F6-A74F-47AD-85DA-8C7EE0562A3B}"/>
                </a:ext>
              </a:extLst>
            </p:cNvPr>
            <p:cNvCxnSpPr>
              <a:cxnSpLocks/>
            </p:cNvCxnSpPr>
            <p:nvPr/>
          </p:nvCxnSpPr>
          <p:spPr>
            <a:xfrm>
              <a:off x="9945348" y="4327886"/>
              <a:ext cx="989352" cy="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517C37E7-1BE2-4D26-B382-8AD45898A215}"/>
              </a:ext>
            </a:extLst>
          </p:cNvPr>
          <p:cNvSpPr/>
          <p:nvPr/>
        </p:nvSpPr>
        <p:spPr>
          <a:xfrm rot="20805044">
            <a:off x="9529346" y="4117283"/>
            <a:ext cx="435221" cy="239176"/>
          </a:xfrm>
          <a:custGeom>
            <a:avLst/>
            <a:gdLst>
              <a:gd name="connsiteX0" fmla="*/ 0 w 569119"/>
              <a:gd name="connsiteY0" fmla="*/ 33337 h 302419"/>
              <a:gd name="connsiteX1" fmla="*/ 116681 w 569119"/>
              <a:gd name="connsiteY1" fmla="*/ 161925 h 302419"/>
              <a:gd name="connsiteX2" fmla="*/ 228600 w 569119"/>
              <a:gd name="connsiteY2" fmla="*/ 302419 h 302419"/>
              <a:gd name="connsiteX3" fmla="*/ 414338 w 569119"/>
              <a:gd name="connsiteY3" fmla="*/ 292894 h 302419"/>
              <a:gd name="connsiteX4" fmla="*/ 569119 w 569119"/>
              <a:gd name="connsiteY4" fmla="*/ 283369 h 302419"/>
              <a:gd name="connsiteX5" fmla="*/ 442913 w 569119"/>
              <a:gd name="connsiteY5" fmla="*/ 121444 h 302419"/>
              <a:gd name="connsiteX6" fmla="*/ 357188 w 569119"/>
              <a:gd name="connsiteY6" fmla="*/ 4762 h 302419"/>
              <a:gd name="connsiteX7" fmla="*/ 152400 w 569119"/>
              <a:gd name="connsiteY7" fmla="*/ 0 h 302419"/>
              <a:gd name="connsiteX8" fmla="*/ 0 w 569119"/>
              <a:gd name="connsiteY8" fmla="*/ 33337 h 302419"/>
              <a:gd name="connsiteX0" fmla="*/ 0 w 569119"/>
              <a:gd name="connsiteY0" fmla="*/ 28575 h 297657"/>
              <a:gd name="connsiteX1" fmla="*/ 116681 w 569119"/>
              <a:gd name="connsiteY1" fmla="*/ 157163 h 297657"/>
              <a:gd name="connsiteX2" fmla="*/ 228600 w 569119"/>
              <a:gd name="connsiteY2" fmla="*/ 297657 h 297657"/>
              <a:gd name="connsiteX3" fmla="*/ 414338 w 569119"/>
              <a:gd name="connsiteY3" fmla="*/ 288132 h 297657"/>
              <a:gd name="connsiteX4" fmla="*/ 569119 w 569119"/>
              <a:gd name="connsiteY4" fmla="*/ 278607 h 297657"/>
              <a:gd name="connsiteX5" fmla="*/ 442913 w 569119"/>
              <a:gd name="connsiteY5" fmla="*/ 116682 h 297657"/>
              <a:gd name="connsiteX6" fmla="*/ 357188 w 569119"/>
              <a:gd name="connsiteY6" fmla="*/ 0 h 297657"/>
              <a:gd name="connsiteX7" fmla="*/ 164307 w 569119"/>
              <a:gd name="connsiteY7" fmla="*/ 9525 h 297657"/>
              <a:gd name="connsiteX8" fmla="*/ 0 w 569119"/>
              <a:gd name="connsiteY8" fmla="*/ 28575 h 297657"/>
              <a:gd name="connsiteX0" fmla="*/ 0 w 569119"/>
              <a:gd name="connsiteY0" fmla="*/ 28575 h 297657"/>
              <a:gd name="connsiteX1" fmla="*/ 116681 w 569119"/>
              <a:gd name="connsiteY1" fmla="*/ 157163 h 297657"/>
              <a:gd name="connsiteX2" fmla="*/ 228600 w 569119"/>
              <a:gd name="connsiteY2" fmla="*/ 297657 h 297657"/>
              <a:gd name="connsiteX3" fmla="*/ 414338 w 569119"/>
              <a:gd name="connsiteY3" fmla="*/ 288132 h 297657"/>
              <a:gd name="connsiteX4" fmla="*/ 569119 w 569119"/>
              <a:gd name="connsiteY4" fmla="*/ 278607 h 297657"/>
              <a:gd name="connsiteX5" fmla="*/ 442913 w 569119"/>
              <a:gd name="connsiteY5" fmla="*/ 116682 h 297657"/>
              <a:gd name="connsiteX6" fmla="*/ 357188 w 569119"/>
              <a:gd name="connsiteY6" fmla="*/ 0 h 297657"/>
              <a:gd name="connsiteX7" fmla="*/ 183357 w 569119"/>
              <a:gd name="connsiteY7" fmla="*/ 11906 h 297657"/>
              <a:gd name="connsiteX8" fmla="*/ 0 w 569119"/>
              <a:gd name="connsiteY8" fmla="*/ 28575 h 297657"/>
              <a:gd name="connsiteX0" fmla="*/ 0 w 569119"/>
              <a:gd name="connsiteY0" fmla="*/ 28575 h 297657"/>
              <a:gd name="connsiteX1" fmla="*/ 152400 w 569119"/>
              <a:gd name="connsiteY1" fmla="*/ 157163 h 297657"/>
              <a:gd name="connsiteX2" fmla="*/ 228600 w 569119"/>
              <a:gd name="connsiteY2" fmla="*/ 297657 h 297657"/>
              <a:gd name="connsiteX3" fmla="*/ 414338 w 569119"/>
              <a:gd name="connsiteY3" fmla="*/ 288132 h 297657"/>
              <a:gd name="connsiteX4" fmla="*/ 569119 w 569119"/>
              <a:gd name="connsiteY4" fmla="*/ 278607 h 297657"/>
              <a:gd name="connsiteX5" fmla="*/ 442913 w 569119"/>
              <a:gd name="connsiteY5" fmla="*/ 116682 h 297657"/>
              <a:gd name="connsiteX6" fmla="*/ 357188 w 569119"/>
              <a:gd name="connsiteY6" fmla="*/ 0 h 297657"/>
              <a:gd name="connsiteX7" fmla="*/ 183357 w 569119"/>
              <a:gd name="connsiteY7" fmla="*/ 11906 h 297657"/>
              <a:gd name="connsiteX8" fmla="*/ 0 w 569119"/>
              <a:gd name="connsiteY8" fmla="*/ 28575 h 297657"/>
              <a:gd name="connsiteX0" fmla="*/ 0 w 569119"/>
              <a:gd name="connsiteY0" fmla="*/ 28575 h 297657"/>
              <a:gd name="connsiteX1" fmla="*/ 152400 w 569119"/>
              <a:gd name="connsiteY1" fmla="*/ 157163 h 297657"/>
              <a:gd name="connsiteX2" fmla="*/ 228600 w 569119"/>
              <a:gd name="connsiteY2" fmla="*/ 297657 h 297657"/>
              <a:gd name="connsiteX3" fmla="*/ 414338 w 569119"/>
              <a:gd name="connsiteY3" fmla="*/ 288132 h 297657"/>
              <a:gd name="connsiteX4" fmla="*/ 569119 w 569119"/>
              <a:gd name="connsiteY4" fmla="*/ 278607 h 297657"/>
              <a:gd name="connsiteX5" fmla="*/ 481013 w 569119"/>
              <a:gd name="connsiteY5" fmla="*/ 109539 h 297657"/>
              <a:gd name="connsiteX6" fmla="*/ 357188 w 569119"/>
              <a:gd name="connsiteY6" fmla="*/ 0 h 297657"/>
              <a:gd name="connsiteX7" fmla="*/ 183357 w 569119"/>
              <a:gd name="connsiteY7" fmla="*/ 11906 h 297657"/>
              <a:gd name="connsiteX8" fmla="*/ 0 w 569119"/>
              <a:gd name="connsiteY8" fmla="*/ 28575 h 297657"/>
              <a:gd name="connsiteX0" fmla="*/ 0 w 569119"/>
              <a:gd name="connsiteY0" fmla="*/ 30957 h 300039"/>
              <a:gd name="connsiteX1" fmla="*/ 152400 w 569119"/>
              <a:gd name="connsiteY1" fmla="*/ 159545 h 300039"/>
              <a:gd name="connsiteX2" fmla="*/ 228600 w 569119"/>
              <a:gd name="connsiteY2" fmla="*/ 300039 h 300039"/>
              <a:gd name="connsiteX3" fmla="*/ 414338 w 569119"/>
              <a:gd name="connsiteY3" fmla="*/ 290514 h 300039"/>
              <a:gd name="connsiteX4" fmla="*/ 569119 w 569119"/>
              <a:gd name="connsiteY4" fmla="*/ 280989 h 300039"/>
              <a:gd name="connsiteX5" fmla="*/ 481013 w 569119"/>
              <a:gd name="connsiteY5" fmla="*/ 111921 h 300039"/>
              <a:gd name="connsiteX6" fmla="*/ 357188 w 569119"/>
              <a:gd name="connsiteY6" fmla="*/ 2382 h 300039"/>
              <a:gd name="connsiteX7" fmla="*/ 178594 w 569119"/>
              <a:gd name="connsiteY7" fmla="*/ 0 h 300039"/>
              <a:gd name="connsiteX8" fmla="*/ 0 w 569119"/>
              <a:gd name="connsiteY8" fmla="*/ 30957 h 300039"/>
              <a:gd name="connsiteX0" fmla="*/ 0 w 569119"/>
              <a:gd name="connsiteY0" fmla="*/ 28575 h 297657"/>
              <a:gd name="connsiteX1" fmla="*/ 152400 w 569119"/>
              <a:gd name="connsiteY1" fmla="*/ 157163 h 297657"/>
              <a:gd name="connsiteX2" fmla="*/ 228600 w 569119"/>
              <a:gd name="connsiteY2" fmla="*/ 297657 h 297657"/>
              <a:gd name="connsiteX3" fmla="*/ 414338 w 569119"/>
              <a:gd name="connsiteY3" fmla="*/ 288132 h 297657"/>
              <a:gd name="connsiteX4" fmla="*/ 569119 w 569119"/>
              <a:gd name="connsiteY4" fmla="*/ 278607 h 297657"/>
              <a:gd name="connsiteX5" fmla="*/ 481013 w 569119"/>
              <a:gd name="connsiteY5" fmla="*/ 109539 h 297657"/>
              <a:gd name="connsiteX6" fmla="*/ 357188 w 569119"/>
              <a:gd name="connsiteY6" fmla="*/ 0 h 297657"/>
              <a:gd name="connsiteX7" fmla="*/ 209550 w 569119"/>
              <a:gd name="connsiteY7" fmla="*/ 21430 h 297657"/>
              <a:gd name="connsiteX8" fmla="*/ 0 w 569119"/>
              <a:gd name="connsiteY8" fmla="*/ 28575 h 297657"/>
              <a:gd name="connsiteX0" fmla="*/ 0 w 569119"/>
              <a:gd name="connsiteY0" fmla="*/ 28575 h 309563"/>
              <a:gd name="connsiteX1" fmla="*/ 152400 w 569119"/>
              <a:gd name="connsiteY1" fmla="*/ 157163 h 309563"/>
              <a:gd name="connsiteX2" fmla="*/ 228600 w 569119"/>
              <a:gd name="connsiteY2" fmla="*/ 297657 h 309563"/>
              <a:gd name="connsiteX3" fmla="*/ 431006 w 569119"/>
              <a:gd name="connsiteY3" fmla="*/ 309563 h 309563"/>
              <a:gd name="connsiteX4" fmla="*/ 569119 w 569119"/>
              <a:gd name="connsiteY4" fmla="*/ 278607 h 309563"/>
              <a:gd name="connsiteX5" fmla="*/ 481013 w 569119"/>
              <a:gd name="connsiteY5" fmla="*/ 109539 h 309563"/>
              <a:gd name="connsiteX6" fmla="*/ 357188 w 569119"/>
              <a:gd name="connsiteY6" fmla="*/ 0 h 309563"/>
              <a:gd name="connsiteX7" fmla="*/ 209550 w 569119"/>
              <a:gd name="connsiteY7" fmla="*/ 21430 h 309563"/>
              <a:gd name="connsiteX8" fmla="*/ 0 w 569119"/>
              <a:gd name="connsiteY8" fmla="*/ 28575 h 309563"/>
              <a:gd name="connsiteX0" fmla="*/ 0 w 569119"/>
              <a:gd name="connsiteY0" fmla="*/ 40482 h 321470"/>
              <a:gd name="connsiteX1" fmla="*/ 152400 w 569119"/>
              <a:gd name="connsiteY1" fmla="*/ 169070 h 321470"/>
              <a:gd name="connsiteX2" fmla="*/ 228600 w 569119"/>
              <a:gd name="connsiteY2" fmla="*/ 309564 h 321470"/>
              <a:gd name="connsiteX3" fmla="*/ 431006 w 569119"/>
              <a:gd name="connsiteY3" fmla="*/ 321470 h 321470"/>
              <a:gd name="connsiteX4" fmla="*/ 569119 w 569119"/>
              <a:gd name="connsiteY4" fmla="*/ 290514 h 321470"/>
              <a:gd name="connsiteX5" fmla="*/ 481013 w 569119"/>
              <a:gd name="connsiteY5" fmla="*/ 121446 h 321470"/>
              <a:gd name="connsiteX6" fmla="*/ 357188 w 569119"/>
              <a:gd name="connsiteY6" fmla="*/ 11907 h 321470"/>
              <a:gd name="connsiteX7" fmla="*/ 150019 w 569119"/>
              <a:gd name="connsiteY7" fmla="*/ 0 h 321470"/>
              <a:gd name="connsiteX8" fmla="*/ 0 w 569119"/>
              <a:gd name="connsiteY8" fmla="*/ 40482 h 321470"/>
              <a:gd name="connsiteX0" fmla="*/ 0 w 569119"/>
              <a:gd name="connsiteY0" fmla="*/ 40482 h 309564"/>
              <a:gd name="connsiteX1" fmla="*/ 152400 w 569119"/>
              <a:gd name="connsiteY1" fmla="*/ 169070 h 309564"/>
              <a:gd name="connsiteX2" fmla="*/ 228600 w 569119"/>
              <a:gd name="connsiteY2" fmla="*/ 309564 h 309564"/>
              <a:gd name="connsiteX3" fmla="*/ 400050 w 569119"/>
              <a:gd name="connsiteY3" fmla="*/ 271464 h 309564"/>
              <a:gd name="connsiteX4" fmla="*/ 569119 w 569119"/>
              <a:gd name="connsiteY4" fmla="*/ 290514 h 309564"/>
              <a:gd name="connsiteX5" fmla="*/ 481013 w 569119"/>
              <a:gd name="connsiteY5" fmla="*/ 121446 h 309564"/>
              <a:gd name="connsiteX6" fmla="*/ 357188 w 569119"/>
              <a:gd name="connsiteY6" fmla="*/ 11907 h 309564"/>
              <a:gd name="connsiteX7" fmla="*/ 150019 w 569119"/>
              <a:gd name="connsiteY7" fmla="*/ 0 h 309564"/>
              <a:gd name="connsiteX8" fmla="*/ 0 w 569119"/>
              <a:gd name="connsiteY8" fmla="*/ 40482 h 309564"/>
              <a:gd name="connsiteX0" fmla="*/ 0 w 569119"/>
              <a:gd name="connsiteY0" fmla="*/ 40482 h 309564"/>
              <a:gd name="connsiteX1" fmla="*/ 152400 w 569119"/>
              <a:gd name="connsiteY1" fmla="*/ 169070 h 309564"/>
              <a:gd name="connsiteX2" fmla="*/ 228600 w 569119"/>
              <a:gd name="connsiteY2" fmla="*/ 309564 h 309564"/>
              <a:gd name="connsiteX3" fmla="*/ 400050 w 569119"/>
              <a:gd name="connsiteY3" fmla="*/ 271464 h 309564"/>
              <a:gd name="connsiteX4" fmla="*/ 569119 w 569119"/>
              <a:gd name="connsiteY4" fmla="*/ 290514 h 309564"/>
              <a:gd name="connsiteX5" fmla="*/ 481013 w 569119"/>
              <a:gd name="connsiteY5" fmla="*/ 121446 h 309564"/>
              <a:gd name="connsiteX6" fmla="*/ 357188 w 569119"/>
              <a:gd name="connsiteY6" fmla="*/ 11907 h 309564"/>
              <a:gd name="connsiteX7" fmla="*/ 195263 w 569119"/>
              <a:gd name="connsiteY7" fmla="*/ 0 h 309564"/>
              <a:gd name="connsiteX8" fmla="*/ 0 w 569119"/>
              <a:gd name="connsiteY8" fmla="*/ 40482 h 309564"/>
              <a:gd name="connsiteX0" fmla="*/ 0 w 569119"/>
              <a:gd name="connsiteY0" fmla="*/ 40482 h 309564"/>
              <a:gd name="connsiteX1" fmla="*/ 152400 w 569119"/>
              <a:gd name="connsiteY1" fmla="*/ 169070 h 309564"/>
              <a:gd name="connsiteX2" fmla="*/ 228600 w 569119"/>
              <a:gd name="connsiteY2" fmla="*/ 309564 h 309564"/>
              <a:gd name="connsiteX3" fmla="*/ 400050 w 569119"/>
              <a:gd name="connsiteY3" fmla="*/ 266701 h 309564"/>
              <a:gd name="connsiteX4" fmla="*/ 569119 w 569119"/>
              <a:gd name="connsiteY4" fmla="*/ 290514 h 309564"/>
              <a:gd name="connsiteX5" fmla="*/ 481013 w 569119"/>
              <a:gd name="connsiteY5" fmla="*/ 121446 h 309564"/>
              <a:gd name="connsiteX6" fmla="*/ 357188 w 569119"/>
              <a:gd name="connsiteY6" fmla="*/ 11907 h 309564"/>
              <a:gd name="connsiteX7" fmla="*/ 195263 w 569119"/>
              <a:gd name="connsiteY7" fmla="*/ 0 h 309564"/>
              <a:gd name="connsiteX8" fmla="*/ 0 w 569119"/>
              <a:gd name="connsiteY8" fmla="*/ 40482 h 309564"/>
              <a:gd name="connsiteX0" fmla="*/ 0 w 569119"/>
              <a:gd name="connsiteY0" fmla="*/ 40482 h 309564"/>
              <a:gd name="connsiteX1" fmla="*/ 152400 w 569119"/>
              <a:gd name="connsiteY1" fmla="*/ 169070 h 309564"/>
              <a:gd name="connsiteX2" fmla="*/ 228600 w 569119"/>
              <a:gd name="connsiteY2" fmla="*/ 309564 h 309564"/>
              <a:gd name="connsiteX3" fmla="*/ 400050 w 569119"/>
              <a:gd name="connsiteY3" fmla="*/ 266701 h 309564"/>
              <a:gd name="connsiteX4" fmla="*/ 569119 w 569119"/>
              <a:gd name="connsiteY4" fmla="*/ 290514 h 309564"/>
              <a:gd name="connsiteX5" fmla="*/ 481013 w 569119"/>
              <a:gd name="connsiteY5" fmla="*/ 121446 h 309564"/>
              <a:gd name="connsiteX6" fmla="*/ 357188 w 569119"/>
              <a:gd name="connsiteY6" fmla="*/ 11907 h 309564"/>
              <a:gd name="connsiteX7" fmla="*/ 195263 w 569119"/>
              <a:gd name="connsiteY7" fmla="*/ 0 h 309564"/>
              <a:gd name="connsiteX8" fmla="*/ 0 w 569119"/>
              <a:gd name="connsiteY8" fmla="*/ 40482 h 309564"/>
              <a:gd name="connsiteX0" fmla="*/ 0 w 569119"/>
              <a:gd name="connsiteY0" fmla="*/ 40482 h 312524"/>
              <a:gd name="connsiteX1" fmla="*/ 152400 w 569119"/>
              <a:gd name="connsiteY1" fmla="*/ 169070 h 312524"/>
              <a:gd name="connsiteX2" fmla="*/ 228600 w 569119"/>
              <a:gd name="connsiteY2" fmla="*/ 309564 h 312524"/>
              <a:gd name="connsiteX3" fmla="*/ 400050 w 569119"/>
              <a:gd name="connsiteY3" fmla="*/ 266701 h 312524"/>
              <a:gd name="connsiteX4" fmla="*/ 569119 w 569119"/>
              <a:gd name="connsiteY4" fmla="*/ 290514 h 312524"/>
              <a:gd name="connsiteX5" fmla="*/ 481013 w 569119"/>
              <a:gd name="connsiteY5" fmla="*/ 121446 h 312524"/>
              <a:gd name="connsiteX6" fmla="*/ 357188 w 569119"/>
              <a:gd name="connsiteY6" fmla="*/ 11907 h 312524"/>
              <a:gd name="connsiteX7" fmla="*/ 195263 w 569119"/>
              <a:gd name="connsiteY7" fmla="*/ 0 h 312524"/>
              <a:gd name="connsiteX8" fmla="*/ 0 w 569119"/>
              <a:gd name="connsiteY8" fmla="*/ 40482 h 312524"/>
              <a:gd name="connsiteX0" fmla="*/ 0 w 569119"/>
              <a:gd name="connsiteY0" fmla="*/ 40482 h 315536"/>
              <a:gd name="connsiteX1" fmla="*/ 152400 w 569119"/>
              <a:gd name="connsiteY1" fmla="*/ 169070 h 315536"/>
              <a:gd name="connsiteX2" fmla="*/ 228600 w 569119"/>
              <a:gd name="connsiteY2" fmla="*/ 309564 h 315536"/>
              <a:gd name="connsiteX3" fmla="*/ 400050 w 569119"/>
              <a:gd name="connsiteY3" fmla="*/ 266701 h 315536"/>
              <a:gd name="connsiteX4" fmla="*/ 569119 w 569119"/>
              <a:gd name="connsiteY4" fmla="*/ 290514 h 315536"/>
              <a:gd name="connsiteX5" fmla="*/ 481013 w 569119"/>
              <a:gd name="connsiteY5" fmla="*/ 121446 h 315536"/>
              <a:gd name="connsiteX6" fmla="*/ 357188 w 569119"/>
              <a:gd name="connsiteY6" fmla="*/ 11907 h 315536"/>
              <a:gd name="connsiteX7" fmla="*/ 195263 w 569119"/>
              <a:gd name="connsiteY7" fmla="*/ 0 h 315536"/>
              <a:gd name="connsiteX8" fmla="*/ 0 w 569119"/>
              <a:gd name="connsiteY8" fmla="*/ 40482 h 315536"/>
              <a:gd name="connsiteX0" fmla="*/ 0 w 569119"/>
              <a:gd name="connsiteY0" fmla="*/ 40482 h 312981"/>
              <a:gd name="connsiteX1" fmla="*/ 152400 w 569119"/>
              <a:gd name="connsiteY1" fmla="*/ 169070 h 312981"/>
              <a:gd name="connsiteX2" fmla="*/ 228600 w 569119"/>
              <a:gd name="connsiteY2" fmla="*/ 309564 h 312981"/>
              <a:gd name="connsiteX3" fmla="*/ 400050 w 569119"/>
              <a:gd name="connsiteY3" fmla="*/ 266701 h 312981"/>
              <a:gd name="connsiteX4" fmla="*/ 569119 w 569119"/>
              <a:gd name="connsiteY4" fmla="*/ 290514 h 312981"/>
              <a:gd name="connsiteX5" fmla="*/ 481013 w 569119"/>
              <a:gd name="connsiteY5" fmla="*/ 121446 h 312981"/>
              <a:gd name="connsiteX6" fmla="*/ 357188 w 569119"/>
              <a:gd name="connsiteY6" fmla="*/ 11907 h 312981"/>
              <a:gd name="connsiteX7" fmla="*/ 195263 w 569119"/>
              <a:gd name="connsiteY7" fmla="*/ 0 h 312981"/>
              <a:gd name="connsiteX8" fmla="*/ 0 w 569119"/>
              <a:gd name="connsiteY8" fmla="*/ 40482 h 312981"/>
              <a:gd name="connsiteX0" fmla="*/ 0 w 569119"/>
              <a:gd name="connsiteY0" fmla="*/ 40482 h 312981"/>
              <a:gd name="connsiteX1" fmla="*/ 152400 w 569119"/>
              <a:gd name="connsiteY1" fmla="*/ 169070 h 312981"/>
              <a:gd name="connsiteX2" fmla="*/ 228600 w 569119"/>
              <a:gd name="connsiteY2" fmla="*/ 309564 h 312981"/>
              <a:gd name="connsiteX3" fmla="*/ 400050 w 569119"/>
              <a:gd name="connsiteY3" fmla="*/ 266701 h 312981"/>
              <a:gd name="connsiteX4" fmla="*/ 569119 w 569119"/>
              <a:gd name="connsiteY4" fmla="*/ 290514 h 312981"/>
              <a:gd name="connsiteX5" fmla="*/ 481013 w 569119"/>
              <a:gd name="connsiteY5" fmla="*/ 121446 h 312981"/>
              <a:gd name="connsiteX6" fmla="*/ 357188 w 569119"/>
              <a:gd name="connsiteY6" fmla="*/ 11907 h 312981"/>
              <a:gd name="connsiteX7" fmla="*/ 195263 w 569119"/>
              <a:gd name="connsiteY7" fmla="*/ 0 h 312981"/>
              <a:gd name="connsiteX8" fmla="*/ 0 w 569119"/>
              <a:gd name="connsiteY8" fmla="*/ 40482 h 312981"/>
              <a:gd name="connsiteX0" fmla="*/ 0 w 569119"/>
              <a:gd name="connsiteY0" fmla="*/ 40482 h 309564"/>
              <a:gd name="connsiteX1" fmla="*/ 152400 w 569119"/>
              <a:gd name="connsiteY1" fmla="*/ 169070 h 309564"/>
              <a:gd name="connsiteX2" fmla="*/ 228600 w 569119"/>
              <a:gd name="connsiteY2" fmla="*/ 309564 h 309564"/>
              <a:gd name="connsiteX3" fmla="*/ 400050 w 569119"/>
              <a:gd name="connsiteY3" fmla="*/ 266701 h 309564"/>
              <a:gd name="connsiteX4" fmla="*/ 569119 w 569119"/>
              <a:gd name="connsiteY4" fmla="*/ 290514 h 309564"/>
              <a:gd name="connsiteX5" fmla="*/ 481013 w 569119"/>
              <a:gd name="connsiteY5" fmla="*/ 121446 h 309564"/>
              <a:gd name="connsiteX6" fmla="*/ 357188 w 569119"/>
              <a:gd name="connsiteY6" fmla="*/ 11907 h 309564"/>
              <a:gd name="connsiteX7" fmla="*/ 195263 w 569119"/>
              <a:gd name="connsiteY7" fmla="*/ 0 h 309564"/>
              <a:gd name="connsiteX8" fmla="*/ 0 w 569119"/>
              <a:gd name="connsiteY8" fmla="*/ 40482 h 309564"/>
              <a:gd name="connsiteX0" fmla="*/ 0 w 569119"/>
              <a:gd name="connsiteY0" fmla="*/ 40482 h 309564"/>
              <a:gd name="connsiteX1" fmla="*/ 152400 w 569119"/>
              <a:gd name="connsiteY1" fmla="*/ 169070 h 309564"/>
              <a:gd name="connsiteX2" fmla="*/ 228600 w 569119"/>
              <a:gd name="connsiteY2" fmla="*/ 309564 h 309564"/>
              <a:gd name="connsiteX3" fmla="*/ 400050 w 569119"/>
              <a:gd name="connsiteY3" fmla="*/ 266701 h 309564"/>
              <a:gd name="connsiteX4" fmla="*/ 569119 w 569119"/>
              <a:gd name="connsiteY4" fmla="*/ 290514 h 309564"/>
              <a:gd name="connsiteX5" fmla="*/ 481013 w 569119"/>
              <a:gd name="connsiteY5" fmla="*/ 121446 h 309564"/>
              <a:gd name="connsiteX6" fmla="*/ 357188 w 569119"/>
              <a:gd name="connsiteY6" fmla="*/ 11907 h 309564"/>
              <a:gd name="connsiteX7" fmla="*/ 195263 w 569119"/>
              <a:gd name="connsiteY7" fmla="*/ 0 h 309564"/>
              <a:gd name="connsiteX8" fmla="*/ 0 w 569119"/>
              <a:gd name="connsiteY8" fmla="*/ 40482 h 309564"/>
              <a:gd name="connsiteX0" fmla="*/ 0 w 569119"/>
              <a:gd name="connsiteY0" fmla="*/ 40482 h 309564"/>
              <a:gd name="connsiteX1" fmla="*/ 152400 w 569119"/>
              <a:gd name="connsiteY1" fmla="*/ 169070 h 309564"/>
              <a:gd name="connsiteX2" fmla="*/ 228600 w 569119"/>
              <a:gd name="connsiteY2" fmla="*/ 309564 h 309564"/>
              <a:gd name="connsiteX3" fmla="*/ 400050 w 569119"/>
              <a:gd name="connsiteY3" fmla="*/ 266701 h 309564"/>
              <a:gd name="connsiteX4" fmla="*/ 569119 w 569119"/>
              <a:gd name="connsiteY4" fmla="*/ 290514 h 309564"/>
              <a:gd name="connsiteX5" fmla="*/ 481013 w 569119"/>
              <a:gd name="connsiteY5" fmla="*/ 121446 h 309564"/>
              <a:gd name="connsiteX6" fmla="*/ 357188 w 569119"/>
              <a:gd name="connsiteY6" fmla="*/ 11907 h 309564"/>
              <a:gd name="connsiteX7" fmla="*/ 195263 w 569119"/>
              <a:gd name="connsiteY7" fmla="*/ 0 h 309564"/>
              <a:gd name="connsiteX8" fmla="*/ 0 w 569119"/>
              <a:gd name="connsiteY8" fmla="*/ 40482 h 309564"/>
              <a:gd name="connsiteX0" fmla="*/ 0 w 569119"/>
              <a:gd name="connsiteY0" fmla="*/ 40482 h 309564"/>
              <a:gd name="connsiteX1" fmla="*/ 152400 w 569119"/>
              <a:gd name="connsiteY1" fmla="*/ 169070 h 309564"/>
              <a:gd name="connsiteX2" fmla="*/ 228600 w 569119"/>
              <a:gd name="connsiteY2" fmla="*/ 309564 h 309564"/>
              <a:gd name="connsiteX3" fmla="*/ 400050 w 569119"/>
              <a:gd name="connsiteY3" fmla="*/ 266701 h 309564"/>
              <a:gd name="connsiteX4" fmla="*/ 569119 w 569119"/>
              <a:gd name="connsiteY4" fmla="*/ 290514 h 309564"/>
              <a:gd name="connsiteX5" fmla="*/ 481013 w 569119"/>
              <a:gd name="connsiteY5" fmla="*/ 121446 h 309564"/>
              <a:gd name="connsiteX6" fmla="*/ 357188 w 569119"/>
              <a:gd name="connsiteY6" fmla="*/ 11907 h 309564"/>
              <a:gd name="connsiteX7" fmla="*/ 195263 w 569119"/>
              <a:gd name="connsiteY7" fmla="*/ 0 h 309564"/>
              <a:gd name="connsiteX8" fmla="*/ 0 w 569119"/>
              <a:gd name="connsiteY8" fmla="*/ 40482 h 309564"/>
              <a:gd name="connsiteX0" fmla="*/ 0 w 569119"/>
              <a:gd name="connsiteY0" fmla="*/ 40482 h 309564"/>
              <a:gd name="connsiteX1" fmla="*/ 152400 w 569119"/>
              <a:gd name="connsiteY1" fmla="*/ 169070 h 309564"/>
              <a:gd name="connsiteX2" fmla="*/ 228600 w 569119"/>
              <a:gd name="connsiteY2" fmla="*/ 309564 h 309564"/>
              <a:gd name="connsiteX3" fmla="*/ 400050 w 569119"/>
              <a:gd name="connsiteY3" fmla="*/ 266701 h 309564"/>
              <a:gd name="connsiteX4" fmla="*/ 569119 w 569119"/>
              <a:gd name="connsiteY4" fmla="*/ 290514 h 309564"/>
              <a:gd name="connsiteX5" fmla="*/ 481013 w 569119"/>
              <a:gd name="connsiteY5" fmla="*/ 121446 h 309564"/>
              <a:gd name="connsiteX6" fmla="*/ 357188 w 569119"/>
              <a:gd name="connsiteY6" fmla="*/ 11907 h 309564"/>
              <a:gd name="connsiteX7" fmla="*/ 195263 w 569119"/>
              <a:gd name="connsiteY7" fmla="*/ 0 h 309564"/>
              <a:gd name="connsiteX8" fmla="*/ 0 w 569119"/>
              <a:gd name="connsiteY8" fmla="*/ 40482 h 309564"/>
              <a:gd name="connsiteX0" fmla="*/ 0 w 569119"/>
              <a:gd name="connsiteY0" fmla="*/ 40482 h 309564"/>
              <a:gd name="connsiteX1" fmla="*/ 152400 w 569119"/>
              <a:gd name="connsiteY1" fmla="*/ 169070 h 309564"/>
              <a:gd name="connsiteX2" fmla="*/ 228600 w 569119"/>
              <a:gd name="connsiteY2" fmla="*/ 309564 h 309564"/>
              <a:gd name="connsiteX3" fmla="*/ 400050 w 569119"/>
              <a:gd name="connsiteY3" fmla="*/ 266701 h 309564"/>
              <a:gd name="connsiteX4" fmla="*/ 569119 w 569119"/>
              <a:gd name="connsiteY4" fmla="*/ 290514 h 309564"/>
              <a:gd name="connsiteX5" fmla="*/ 481013 w 569119"/>
              <a:gd name="connsiteY5" fmla="*/ 121446 h 309564"/>
              <a:gd name="connsiteX6" fmla="*/ 357188 w 569119"/>
              <a:gd name="connsiteY6" fmla="*/ 11907 h 309564"/>
              <a:gd name="connsiteX7" fmla="*/ 195263 w 569119"/>
              <a:gd name="connsiteY7" fmla="*/ 0 h 309564"/>
              <a:gd name="connsiteX8" fmla="*/ 0 w 569119"/>
              <a:gd name="connsiteY8" fmla="*/ 40482 h 309564"/>
              <a:gd name="connsiteX0" fmla="*/ 0 w 569119"/>
              <a:gd name="connsiteY0" fmla="*/ 40482 h 309564"/>
              <a:gd name="connsiteX1" fmla="*/ 152400 w 569119"/>
              <a:gd name="connsiteY1" fmla="*/ 169070 h 309564"/>
              <a:gd name="connsiteX2" fmla="*/ 228600 w 569119"/>
              <a:gd name="connsiteY2" fmla="*/ 309564 h 309564"/>
              <a:gd name="connsiteX3" fmla="*/ 400050 w 569119"/>
              <a:gd name="connsiteY3" fmla="*/ 266701 h 309564"/>
              <a:gd name="connsiteX4" fmla="*/ 569119 w 569119"/>
              <a:gd name="connsiteY4" fmla="*/ 290514 h 309564"/>
              <a:gd name="connsiteX5" fmla="*/ 481013 w 569119"/>
              <a:gd name="connsiteY5" fmla="*/ 121446 h 309564"/>
              <a:gd name="connsiteX6" fmla="*/ 357188 w 569119"/>
              <a:gd name="connsiteY6" fmla="*/ 11907 h 309564"/>
              <a:gd name="connsiteX7" fmla="*/ 195263 w 569119"/>
              <a:gd name="connsiteY7" fmla="*/ 0 h 309564"/>
              <a:gd name="connsiteX8" fmla="*/ 0 w 569119"/>
              <a:gd name="connsiteY8" fmla="*/ 40482 h 309564"/>
              <a:gd name="connsiteX0" fmla="*/ 0 w 569119"/>
              <a:gd name="connsiteY0" fmla="*/ 40482 h 309564"/>
              <a:gd name="connsiteX1" fmla="*/ 152400 w 569119"/>
              <a:gd name="connsiteY1" fmla="*/ 169070 h 309564"/>
              <a:gd name="connsiteX2" fmla="*/ 228600 w 569119"/>
              <a:gd name="connsiteY2" fmla="*/ 309564 h 309564"/>
              <a:gd name="connsiteX3" fmla="*/ 400050 w 569119"/>
              <a:gd name="connsiteY3" fmla="*/ 266701 h 309564"/>
              <a:gd name="connsiteX4" fmla="*/ 569119 w 569119"/>
              <a:gd name="connsiteY4" fmla="*/ 290514 h 309564"/>
              <a:gd name="connsiteX5" fmla="*/ 481013 w 569119"/>
              <a:gd name="connsiteY5" fmla="*/ 121446 h 309564"/>
              <a:gd name="connsiteX6" fmla="*/ 357188 w 569119"/>
              <a:gd name="connsiteY6" fmla="*/ 11907 h 309564"/>
              <a:gd name="connsiteX7" fmla="*/ 195263 w 569119"/>
              <a:gd name="connsiteY7" fmla="*/ 0 h 309564"/>
              <a:gd name="connsiteX8" fmla="*/ 0 w 569119"/>
              <a:gd name="connsiteY8" fmla="*/ 40482 h 309564"/>
              <a:gd name="connsiteX0" fmla="*/ 0 w 569119"/>
              <a:gd name="connsiteY0" fmla="*/ 40482 h 309564"/>
              <a:gd name="connsiteX1" fmla="*/ 152400 w 569119"/>
              <a:gd name="connsiteY1" fmla="*/ 169070 h 309564"/>
              <a:gd name="connsiteX2" fmla="*/ 228600 w 569119"/>
              <a:gd name="connsiteY2" fmla="*/ 309564 h 309564"/>
              <a:gd name="connsiteX3" fmla="*/ 400050 w 569119"/>
              <a:gd name="connsiteY3" fmla="*/ 266701 h 309564"/>
              <a:gd name="connsiteX4" fmla="*/ 569119 w 569119"/>
              <a:gd name="connsiteY4" fmla="*/ 290514 h 309564"/>
              <a:gd name="connsiteX5" fmla="*/ 481013 w 569119"/>
              <a:gd name="connsiteY5" fmla="*/ 121446 h 309564"/>
              <a:gd name="connsiteX6" fmla="*/ 357188 w 569119"/>
              <a:gd name="connsiteY6" fmla="*/ 11907 h 309564"/>
              <a:gd name="connsiteX7" fmla="*/ 195263 w 569119"/>
              <a:gd name="connsiteY7" fmla="*/ 0 h 309564"/>
              <a:gd name="connsiteX8" fmla="*/ 0 w 569119"/>
              <a:gd name="connsiteY8" fmla="*/ 40482 h 309564"/>
              <a:gd name="connsiteX0" fmla="*/ 0 w 569119"/>
              <a:gd name="connsiteY0" fmla="*/ 40482 h 309564"/>
              <a:gd name="connsiteX1" fmla="*/ 152400 w 569119"/>
              <a:gd name="connsiteY1" fmla="*/ 169070 h 309564"/>
              <a:gd name="connsiteX2" fmla="*/ 228600 w 569119"/>
              <a:gd name="connsiteY2" fmla="*/ 309564 h 309564"/>
              <a:gd name="connsiteX3" fmla="*/ 400050 w 569119"/>
              <a:gd name="connsiteY3" fmla="*/ 266701 h 309564"/>
              <a:gd name="connsiteX4" fmla="*/ 569119 w 569119"/>
              <a:gd name="connsiteY4" fmla="*/ 290514 h 309564"/>
              <a:gd name="connsiteX5" fmla="*/ 481013 w 569119"/>
              <a:gd name="connsiteY5" fmla="*/ 121446 h 309564"/>
              <a:gd name="connsiteX6" fmla="*/ 357188 w 569119"/>
              <a:gd name="connsiteY6" fmla="*/ 11907 h 309564"/>
              <a:gd name="connsiteX7" fmla="*/ 195263 w 569119"/>
              <a:gd name="connsiteY7" fmla="*/ 0 h 309564"/>
              <a:gd name="connsiteX8" fmla="*/ 0 w 569119"/>
              <a:gd name="connsiteY8" fmla="*/ 40482 h 309564"/>
              <a:gd name="connsiteX0" fmla="*/ 302 w 569421"/>
              <a:gd name="connsiteY0" fmla="*/ 40482 h 309564"/>
              <a:gd name="connsiteX1" fmla="*/ 152702 w 569421"/>
              <a:gd name="connsiteY1" fmla="*/ 169070 h 309564"/>
              <a:gd name="connsiteX2" fmla="*/ 228902 w 569421"/>
              <a:gd name="connsiteY2" fmla="*/ 309564 h 309564"/>
              <a:gd name="connsiteX3" fmla="*/ 400352 w 569421"/>
              <a:gd name="connsiteY3" fmla="*/ 266701 h 309564"/>
              <a:gd name="connsiteX4" fmla="*/ 569421 w 569421"/>
              <a:gd name="connsiteY4" fmla="*/ 290514 h 309564"/>
              <a:gd name="connsiteX5" fmla="*/ 481315 w 569421"/>
              <a:gd name="connsiteY5" fmla="*/ 121446 h 309564"/>
              <a:gd name="connsiteX6" fmla="*/ 357490 w 569421"/>
              <a:gd name="connsiteY6" fmla="*/ 11907 h 309564"/>
              <a:gd name="connsiteX7" fmla="*/ 195565 w 569421"/>
              <a:gd name="connsiteY7" fmla="*/ 0 h 309564"/>
              <a:gd name="connsiteX8" fmla="*/ 302 w 569421"/>
              <a:gd name="connsiteY8" fmla="*/ 40482 h 309564"/>
              <a:gd name="connsiteX0" fmla="*/ 440 w 569559"/>
              <a:gd name="connsiteY0" fmla="*/ 40482 h 309564"/>
              <a:gd name="connsiteX1" fmla="*/ 152840 w 569559"/>
              <a:gd name="connsiteY1" fmla="*/ 169070 h 309564"/>
              <a:gd name="connsiteX2" fmla="*/ 229040 w 569559"/>
              <a:gd name="connsiteY2" fmla="*/ 309564 h 309564"/>
              <a:gd name="connsiteX3" fmla="*/ 400490 w 569559"/>
              <a:gd name="connsiteY3" fmla="*/ 266701 h 309564"/>
              <a:gd name="connsiteX4" fmla="*/ 569559 w 569559"/>
              <a:gd name="connsiteY4" fmla="*/ 290514 h 309564"/>
              <a:gd name="connsiteX5" fmla="*/ 481453 w 569559"/>
              <a:gd name="connsiteY5" fmla="*/ 121446 h 309564"/>
              <a:gd name="connsiteX6" fmla="*/ 357628 w 569559"/>
              <a:gd name="connsiteY6" fmla="*/ 11907 h 309564"/>
              <a:gd name="connsiteX7" fmla="*/ 195703 w 569559"/>
              <a:gd name="connsiteY7" fmla="*/ 0 h 309564"/>
              <a:gd name="connsiteX8" fmla="*/ 440 w 569559"/>
              <a:gd name="connsiteY8" fmla="*/ 40482 h 309564"/>
              <a:gd name="connsiteX0" fmla="*/ 440 w 569559"/>
              <a:gd name="connsiteY0" fmla="*/ 40482 h 309564"/>
              <a:gd name="connsiteX1" fmla="*/ 152840 w 569559"/>
              <a:gd name="connsiteY1" fmla="*/ 169070 h 309564"/>
              <a:gd name="connsiteX2" fmla="*/ 229040 w 569559"/>
              <a:gd name="connsiteY2" fmla="*/ 309564 h 309564"/>
              <a:gd name="connsiteX3" fmla="*/ 400490 w 569559"/>
              <a:gd name="connsiteY3" fmla="*/ 266701 h 309564"/>
              <a:gd name="connsiteX4" fmla="*/ 569559 w 569559"/>
              <a:gd name="connsiteY4" fmla="*/ 290514 h 309564"/>
              <a:gd name="connsiteX5" fmla="*/ 481453 w 569559"/>
              <a:gd name="connsiteY5" fmla="*/ 121446 h 309564"/>
              <a:gd name="connsiteX6" fmla="*/ 357628 w 569559"/>
              <a:gd name="connsiteY6" fmla="*/ 11907 h 309564"/>
              <a:gd name="connsiteX7" fmla="*/ 195703 w 569559"/>
              <a:gd name="connsiteY7" fmla="*/ 0 h 309564"/>
              <a:gd name="connsiteX8" fmla="*/ 440 w 569559"/>
              <a:gd name="connsiteY8" fmla="*/ 40482 h 309564"/>
              <a:gd name="connsiteX0" fmla="*/ 440 w 569559"/>
              <a:gd name="connsiteY0" fmla="*/ 40482 h 309564"/>
              <a:gd name="connsiteX1" fmla="*/ 152840 w 569559"/>
              <a:gd name="connsiteY1" fmla="*/ 169070 h 309564"/>
              <a:gd name="connsiteX2" fmla="*/ 229040 w 569559"/>
              <a:gd name="connsiteY2" fmla="*/ 309564 h 309564"/>
              <a:gd name="connsiteX3" fmla="*/ 400490 w 569559"/>
              <a:gd name="connsiteY3" fmla="*/ 266701 h 309564"/>
              <a:gd name="connsiteX4" fmla="*/ 569559 w 569559"/>
              <a:gd name="connsiteY4" fmla="*/ 290514 h 309564"/>
              <a:gd name="connsiteX5" fmla="*/ 481453 w 569559"/>
              <a:gd name="connsiteY5" fmla="*/ 121446 h 309564"/>
              <a:gd name="connsiteX6" fmla="*/ 357628 w 569559"/>
              <a:gd name="connsiteY6" fmla="*/ 11907 h 309564"/>
              <a:gd name="connsiteX7" fmla="*/ 195703 w 569559"/>
              <a:gd name="connsiteY7" fmla="*/ 0 h 309564"/>
              <a:gd name="connsiteX8" fmla="*/ 440 w 569559"/>
              <a:gd name="connsiteY8" fmla="*/ 40482 h 309564"/>
              <a:gd name="connsiteX0" fmla="*/ 440 w 569559"/>
              <a:gd name="connsiteY0" fmla="*/ 40482 h 309564"/>
              <a:gd name="connsiteX1" fmla="*/ 152840 w 569559"/>
              <a:gd name="connsiteY1" fmla="*/ 169070 h 309564"/>
              <a:gd name="connsiteX2" fmla="*/ 229040 w 569559"/>
              <a:gd name="connsiteY2" fmla="*/ 309564 h 309564"/>
              <a:gd name="connsiteX3" fmla="*/ 400490 w 569559"/>
              <a:gd name="connsiteY3" fmla="*/ 266701 h 309564"/>
              <a:gd name="connsiteX4" fmla="*/ 569559 w 569559"/>
              <a:gd name="connsiteY4" fmla="*/ 290514 h 309564"/>
              <a:gd name="connsiteX5" fmla="*/ 481453 w 569559"/>
              <a:gd name="connsiteY5" fmla="*/ 121446 h 309564"/>
              <a:gd name="connsiteX6" fmla="*/ 357628 w 569559"/>
              <a:gd name="connsiteY6" fmla="*/ 11907 h 309564"/>
              <a:gd name="connsiteX7" fmla="*/ 195703 w 569559"/>
              <a:gd name="connsiteY7" fmla="*/ 0 h 309564"/>
              <a:gd name="connsiteX8" fmla="*/ 440 w 569559"/>
              <a:gd name="connsiteY8" fmla="*/ 40482 h 309564"/>
              <a:gd name="connsiteX0" fmla="*/ 440 w 569559"/>
              <a:gd name="connsiteY0" fmla="*/ 40532 h 309614"/>
              <a:gd name="connsiteX1" fmla="*/ 152840 w 569559"/>
              <a:gd name="connsiteY1" fmla="*/ 169120 h 309614"/>
              <a:gd name="connsiteX2" fmla="*/ 229040 w 569559"/>
              <a:gd name="connsiteY2" fmla="*/ 309614 h 309614"/>
              <a:gd name="connsiteX3" fmla="*/ 400490 w 569559"/>
              <a:gd name="connsiteY3" fmla="*/ 266751 h 309614"/>
              <a:gd name="connsiteX4" fmla="*/ 569559 w 569559"/>
              <a:gd name="connsiteY4" fmla="*/ 290564 h 309614"/>
              <a:gd name="connsiteX5" fmla="*/ 481453 w 569559"/>
              <a:gd name="connsiteY5" fmla="*/ 121496 h 309614"/>
              <a:gd name="connsiteX6" fmla="*/ 357628 w 569559"/>
              <a:gd name="connsiteY6" fmla="*/ 11957 h 309614"/>
              <a:gd name="connsiteX7" fmla="*/ 195703 w 569559"/>
              <a:gd name="connsiteY7" fmla="*/ 50 h 309614"/>
              <a:gd name="connsiteX8" fmla="*/ 440 w 569559"/>
              <a:gd name="connsiteY8" fmla="*/ 40532 h 309614"/>
              <a:gd name="connsiteX0" fmla="*/ 440 w 569559"/>
              <a:gd name="connsiteY0" fmla="*/ 44888 h 313970"/>
              <a:gd name="connsiteX1" fmla="*/ 152840 w 569559"/>
              <a:gd name="connsiteY1" fmla="*/ 173476 h 313970"/>
              <a:gd name="connsiteX2" fmla="*/ 229040 w 569559"/>
              <a:gd name="connsiteY2" fmla="*/ 313970 h 313970"/>
              <a:gd name="connsiteX3" fmla="*/ 400490 w 569559"/>
              <a:gd name="connsiteY3" fmla="*/ 271107 h 313970"/>
              <a:gd name="connsiteX4" fmla="*/ 569559 w 569559"/>
              <a:gd name="connsiteY4" fmla="*/ 294920 h 313970"/>
              <a:gd name="connsiteX5" fmla="*/ 481453 w 569559"/>
              <a:gd name="connsiteY5" fmla="*/ 125852 h 313970"/>
              <a:gd name="connsiteX6" fmla="*/ 357628 w 569559"/>
              <a:gd name="connsiteY6" fmla="*/ 16313 h 313970"/>
              <a:gd name="connsiteX7" fmla="*/ 195703 w 569559"/>
              <a:gd name="connsiteY7" fmla="*/ 4406 h 313970"/>
              <a:gd name="connsiteX8" fmla="*/ 440 w 569559"/>
              <a:gd name="connsiteY8" fmla="*/ 44888 h 313970"/>
              <a:gd name="connsiteX0" fmla="*/ 440 w 569559"/>
              <a:gd name="connsiteY0" fmla="*/ 43919 h 313001"/>
              <a:gd name="connsiteX1" fmla="*/ 152840 w 569559"/>
              <a:gd name="connsiteY1" fmla="*/ 172507 h 313001"/>
              <a:gd name="connsiteX2" fmla="*/ 229040 w 569559"/>
              <a:gd name="connsiteY2" fmla="*/ 313001 h 313001"/>
              <a:gd name="connsiteX3" fmla="*/ 400490 w 569559"/>
              <a:gd name="connsiteY3" fmla="*/ 270138 h 313001"/>
              <a:gd name="connsiteX4" fmla="*/ 569559 w 569559"/>
              <a:gd name="connsiteY4" fmla="*/ 293951 h 313001"/>
              <a:gd name="connsiteX5" fmla="*/ 481453 w 569559"/>
              <a:gd name="connsiteY5" fmla="*/ 124883 h 313001"/>
              <a:gd name="connsiteX6" fmla="*/ 357628 w 569559"/>
              <a:gd name="connsiteY6" fmla="*/ 15344 h 313001"/>
              <a:gd name="connsiteX7" fmla="*/ 195703 w 569559"/>
              <a:gd name="connsiteY7" fmla="*/ 3437 h 313001"/>
              <a:gd name="connsiteX8" fmla="*/ 440 w 569559"/>
              <a:gd name="connsiteY8" fmla="*/ 43919 h 313001"/>
              <a:gd name="connsiteX0" fmla="*/ 440 w 569559"/>
              <a:gd name="connsiteY0" fmla="*/ 43919 h 313001"/>
              <a:gd name="connsiteX1" fmla="*/ 152840 w 569559"/>
              <a:gd name="connsiteY1" fmla="*/ 172507 h 313001"/>
              <a:gd name="connsiteX2" fmla="*/ 229040 w 569559"/>
              <a:gd name="connsiteY2" fmla="*/ 313001 h 313001"/>
              <a:gd name="connsiteX3" fmla="*/ 400490 w 569559"/>
              <a:gd name="connsiteY3" fmla="*/ 270138 h 313001"/>
              <a:gd name="connsiteX4" fmla="*/ 569559 w 569559"/>
              <a:gd name="connsiteY4" fmla="*/ 293951 h 313001"/>
              <a:gd name="connsiteX5" fmla="*/ 481453 w 569559"/>
              <a:gd name="connsiteY5" fmla="*/ 124883 h 313001"/>
              <a:gd name="connsiteX6" fmla="*/ 357628 w 569559"/>
              <a:gd name="connsiteY6" fmla="*/ 15344 h 313001"/>
              <a:gd name="connsiteX7" fmla="*/ 183796 w 569559"/>
              <a:gd name="connsiteY7" fmla="*/ 3437 h 313001"/>
              <a:gd name="connsiteX8" fmla="*/ 440 w 569559"/>
              <a:gd name="connsiteY8" fmla="*/ 43919 h 313001"/>
              <a:gd name="connsiteX0" fmla="*/ 440 w 569559"/>
              <a:gd name="connsiteY0" fmla="*/ 43919 h 313001"/>
              <a:gd name="connsiteX1" fmla="*/ 152840 w 569559"/>
              <a:gd name="connsiteY1" fmla="*/ 172507 h 313001"/>
              <a:gd name="connsiteX2" fmla="*/ 229040 w 569559"/>
              <a:gd name="connsiteY2" fmla="*/ 313001 h 313001"/>
              <a:gd name="connsiteX3" fmla="*/ 400490 w 569559"/>
              <a:gd name="connsiteY3" fmla="*/ 270138 h 313001"/>
              <a:gd name="connsiteX4" fmla="*/ 569559 w 569559"/>
              <a:gd name="connsiteY4" fmla="*/ 293951 h 313001"/>
              <a:gd name="connsiteX5" fmla="*/ 481453 w 569559"/>
              <a:gd name="connsiteY5" fmla="*/ 124883 h 313001"/>
              <a:gd name="connsiteX6" fmla="*/ 357628 w 569559"/>
              <a:gd name="connsiteY6" fmla="*/ 15344 h 313001"/>
              <a:gd name="connsiteX7" fmla="*/ 183796 w 569559"/>
              <a:gd name="connsiteY7" fmla="*/ 3437 h 313001"/>
              <a:gd name="connsiteX8" fmla="*/ 440 w 569559"/>
              <a:gd name="connsiteY8" fmla="*/ 43919 h 313001"/>
              <a:gd name="connsiteX0" fmla="*/ 440 w 569559"/>
              <a:gd name="connsiteY0" fmla="*/ 43919 h 313001"/>
              <a:gd name="connsiteX1" fmla="*/ 152840 w 569559"/>
              <a:gd name="connsiteY1" fmla="*/ 172507 h 313001"/>
              <a:gd name="connsiteX2" fmla="*/ 229040 w 569559"/>
              <a:gd name="connsiteY2" fmla="*/ 313001 h 313001"/>
              <a:gd name="connsiteX3" fmla="*/ 400490 w 569559"/>
              <a:gd name="connsiteY3" fmla="*/ 270138 h 313001"/>
              <a:gd name="connsiteX4" fmla="*/ 569559 w 569559"/>
              <a:gd name="connsiteY4" fmla="*/ 293951 h 313001"/>
              <a:gd name="connsiteX5" fmla="*/ 481453 w 569559"/>
              <a:gd name="connsiteY5" fmla="*/ 124883 h 313001"/>
              <a:gd name="connsiteX6" fmla="*/ 357628 w 569559"/>
              <a:gd name="connsiteY6" fmla="*/ 15344 h 313001"/>
              <a:gd name="connsiteX7" fmla="*/ 183796 w 569559"/>
              <a:gd name="connsiteY7" fmla="*/ 3437 h 313001"/>
              <a:gd name="connsiteX8" fmla="*/ 440 w 569559"/>
              <a:gd name="connsiteY8" fmla="*/ 43919 h 313001"/>
              <a:gd name="connsiteX0" fmla="*/ 440 w 569559"/>
              <a:gd name="connsiteY0" fmla="*/ 43919 h 313001"/>
              <a:gd name="connsiteX1" fmla="*/ 152840 w 569559"/>
              <a:gd name="connsiteY1" fmla="*/ 172507 h 313001"/>
              <a:gd name="connsiteX2" fmla="*/ 229040 w 569559"/>
              <a:gd name="connsiteY2" fmla="*/ 313001 h 313001"/>
              <a:gd name="connsiteX3" fmla="*/ 400490 w 569559"/>
              <a:gd name="connsiteY3" fmla="*/ 270138 h 313001"/>
              <a:gd name="connsiteX4" fmla="*/ 569559 w 569559"/>
              <a:gd name="connsiteY4" fmla="*/ 293951 h 313001"/>
              <a:gd name="connsiteX5" fmla="*/ 481453 w 569559"/>
              <a:gd name="connsiteY5" fmla="*/ 124883 h 313001"/>
              <a:gd name="connsiteX6" fmla="*/ 357628 w 569559"/>
              <a:gd name="connsiteY6" fmla="*/ 15344 h 313001"/>
              <a:gd name="connsiteX7" fmla="*/ 183796 w 569559"/>
              <a:gd name="connsiteY7" fmla="*/ 3437 h 313001"/>
              <a:gd name="connsiteX8" fmla="*/ 440 w 569559"/>
              <a:gd name="connsiteY8" fmla="*/ 43919 h 313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69559" h="313001">
                <a:moveTo>
                  <a:pt x="440" y="43919"/>
                </a:moveTo>
                <a:cubicBezTo>
                  <a:pt x="-6704" y="72097"/>
                  <a:pt x="74258" y="60985"/>
                  <a:pt x="152840" y="172507"/>
                </a:cubicBezTo>
                <a:cubicBezTo>
                  <a:pt x="231422" y="284029"/>
                  <a:pt x="187765" y="296729"/>
                  <a:pt x="229040" y="313001"/>
                </a:cubicBezTo>
                <a:cubicBezTo>
                  <a:pt x="327465" y="276887"/>
                  <a:pt x="346120" y="273312"/>
                  <a:pt x="400490" y="270138"/>
                </a:cubicBezTo>
                <a:cubicBezTo>
                  <a:pt x="454860" y="266964"/>
                  <a:pt x="484627" y="282441"/>
                  <a:pt x="569559" y="293951"/>
                </a:cubicBezTo>
                <a:cubicBezTo>
                  <a:pt x="540190" y="237595"/>
                  <a:pt x="553684" y="226482"/>
                  <a:pt x="481453" y="124883"/>
                </a:cubicBezTo>
                <a:cubicBezTo>
                  <a:pt x="409222" y="23284"/>
                  <a:pt x="405253" y="35585"/>
                  <a:pt x="357628" y="15344"/>
                </a:cubicBezTo>
                <a:cubicBezTo>
                  <a:pt x="303653" y="11375"/>
                  <a:pt x="327465" y="-7676"/>
                  <a:pt x="183796" y="3437"/>
                </a:cubicBezTo>
                <a:cubicBezTo>
                  <a:pt x="40127" y="14550"/>
                  <a:pt x="65528" y="30425"/>
                  <a:pt x="440" y="43919"/>
                </a:cubicBezTo>
                <a:close/>
              </a:path>
            </a:pathLst>
          </a:custGeom>
          <a:solidFill>
            <a:srgbClr val="ED7D31">
              <a:alpha val="61176"/>
            </a:srgb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6DCBAC3-0121-474F-B22B-560461B0FCA9}"/>
              </a:ext>
            </a:extLst>
          </p:cNvPr>
          <p:cNvCxnSpPr>
            <a:cxnSpLocks/>
          </p:cNvCxnSpPr>
          <p:nvPr/>
        </p:nvCxnSpPr>
        <p:spPr>
          <a:xfrm flipV="1">
            <a:off x="9764713" y="2750409"/>
            <a:ext cx="957262" cy="1489073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59DCF4A-8A62-4247-A951-7A5DE79A18DA}"/>
              </a:ext>
            </a:extLst>
          </p:cNvPr>
          <p:cNvCxnSpPr>
            <a:cxnSpLocks/>
          </p:cNvCxnSpPr>
          <p:nvPr/>
        </p:nvCxnSpPr>
        <p:spPr>
          <a:xfrm flipV="1">
            <a:off x="9523073" y="3677507"/>
            <a:ext cx="1632290" cy="979848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9E379B51-B53A-4832-8E01-F751F043F6A6}"/>
              </a:ext>
            </a:extLst>
          </p:cNvPr>
          <p:cNvCxnSpPr>
            <a:cxnSpLocks/>
          </p:cNvCxnSpPr>
          <p:nvPr/>
        </p:nvCxnSpPr>
        <p:spPr>
          <a:xfrm flipH="1" flipV="1">
            <a:off x="8295480" y="1964615"/>
            <a:ext cx="2848770" cy="1709654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200945C4-7C57-4CF9-96B4-D2AD2238BD79}"/>
              </a:ext>
            </a:extLst>
          </p:cNvPr>
          <p:cNvCxnSpPr>
            <a:cxnSpLocks/>
          </p:cNvCxnSpPr>
          <p:nvPr/>
        </p:nvCxnSpPr>
        <p:spPr>
          <a:xfrm flipV="1">
            <a:off x="9523073" y="4002724"/>
            <a:ext cx="1632290" cy="654631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32B073AE-9772-48E8-B31D-29D512F6A374}"/>
              </a:ext>
            </a:extLst>
          </p:cNvPr>
          <p:cNvCxnSpPr>
            <a:cxnSpLocks/>
          </p:cNvCxnSpPr>
          <p:nvPr/>
        </p:nvCxnSpPr>
        <p:spPr>
          <a:xfrm flipH="1" flipV="1">
            <a:off x="9348990" y="1843944"/>
            <a:ext cx="1792879" cy="2156556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237DCAEF-7768-45F1-917A-12EE4FF593AA}"/>
              </a:ext>
            </a:extLst>
          </p:cNvPr>
          <p:cNvCxnSpPr>
            <a:cxnSpLocks/>
          </p:cNvCxnSpPr>
          <p:nvPr/>
        </p:nvCxnSpPr>
        <p:spPr>
          <a:xfrm flipH="1" flipV="1">
            <a:off x="7144225" y="3027631"/>
            <a:ext cx="2423638" cy="1610409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47E88F4D-FFA3-4A28-B589-DE57FF15983C}"/>
              </a:ext>
            </a:extLst>
          </p:cNvPr>
          <p:cNvCxnSpPr>
            <a:cxnSpLocks/>
          </p:cNvCxnSpPr>
          <p:nvPr/>
        </p:nvCxnSpPr>
        <p:spPr>
          <a:xfrm flipV="1">
            <a:off x="9503885" y="3176919"/>
            <a:ext cx="1349792" cy="149766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A2CF5015-3888-4C63-B2EE-128D7985F1E7}"/>
              </a:ext>
            </a:extLst>
          </p:cNvPr>
          <p:cNvCxnSpPr>
            <a:cxnSpLocks/>
          </p:cNvCxnSpPr>
          <p:nvPr/>
        </p:nvCxnSpPr>
        <p:spPr>
          <a:xfrm flipH="1" flipV="1">
            <a:off x="7853178" y="2354057"/>
            <a:ext cx="2991035" cy="827293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3281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500"/>
                            </p:stCondLst>
                            <p:childTnLst>
                              <p:par>
                                <p:cTn id="4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"/>
                            </p:stCondLst>
                            <p:childTnLst>
                              <p:par>
                                <p:cTn id="7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000"/>
                            </p:stCondLst>
                            <p:childTnLst>
                              <p:par>
                                <p:cTn id="8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500"/>
                            </p:stCondLst>
                            <p:childTnLst>
                              <p:par>
                                <p:cTn id="8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2000"/>
                            </p:stCondLst>
                            <p:childTnLst>
                              <p:par>
                                <p:cTn id="8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2500"/>
                            </p:stCondLst>
                            <p:childTnLst>
                              <p:par>
                                <p:cTn id="9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3000"/>
                            </p:stCondLst>
                            <p:childTnLst>
                              <p:par>
                                <p:cTn id="9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3500"/>
                            </p:stCondLst>
                            <p:childTnLst>
                              <p:par>
                                <p:cTn id="10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40" grpId="0" animBg="1"/>
      <p:bldP spid="25" grpId="0" animBg="1"/>
    </p:bldLst>
  </p:timing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40331-9EAF-435A-B8BA-3C5328283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lang="fr-FR"/>
              <a:t>Path tracing </a:t>
            </a:r>
            <a:r>
              <a:rPr dirty="0" lang="fr-FR">
                <a:solidFill>
                  <a:schemeClr val="accent1"/>
                </a:solidFill>
              </a:rPr>
              <a:t>on</a:t>
            </a:r>
            <a:r>
              <a:rPr dirty="0" lang="fr-FR"/>
              <a:t> </a:t>
            </a:r>
            <a:r>
              <a:rPr dirty="0" lang="fr-FR">
                <a:solidFill>
                  <a:schemeClr val="accent1"/>
                </a:solidFill>
              </a:rPr>
              <a:t>GPU</a:t>
            </a:r>
            <a:endParaRPr dirty="0" lang="en-GB">
              <a:solidFill>
                <a:schemeClr val="accent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62D946-01CD-4648-902D-24E5B61ECBD7}"/>
              </a:ext>
            </a:extLst>
          </p:cNvPr>
          <p:cNvSpPr>
            <a:spLocks noGrp="1"/>
          </p:cNvSpPr>
          <p:nvPr>
            <p:ph idx="10" sz="quarter" type="body"/>
          </p:nvPr>
        </p:nvSpPr>
        <p:spPr/>
        <p:txBody>
          <a:bodyPr anchor="t" bIns="45720" lIns="91440" rIns="91440" rtlCol="0" tIns="45720" vert="horz">
            <a:normAutofit/>
          </a:bodyPr>
          <a:lstStyle/>
          <a:p>
            <a:r>
              <a:rPr dirty="0" lang="fr-FR"/>
              <a:t>Flux live </a:t>
            </a:r>
            <a:r>
              <a:rPr dirty="0" err="1" lang="fr-FR"/>
              <a:t>preview</a:t>
            </a:r>
            <a:r>
              <a:rPr dirty="0" lang="fr-FR"/>
              <a:t> </a:t>
            </a:r>
            <a:r>
              <a:rPr dirty="0" err="1" lang="fr-FR"/>
              <a:t>functional</a:t>
            </a:r>
            <a:r>
              <a:rPr dirty="0" lang="fr-FR"/>
              <a:t> </a:t>
            </a:r>
            <a:r>
              <a:rPr dirty="0" lang="fr-FR">
                <a:solidFill>
                  <a:schemeClr val="accent6"/>
                </a:solidFill>
              </a:rPr>
              <a:t>prototype</a:t>
            </a:r>
          </a:p>
          <a:p>
            <a:endParaRPr dirty="0" lang="fr-FR"/>
          </a:p>
          <a:p>
            <a:r>
              <a:rPr dirty="0" err="1" lang="fr-FR"/>
              <a:t>Using</a:t>
            </a:r>
            <a:r>
              <a:rPr dirty="0" lang="fr-FR"/>
              <a:t> new </a:t>
            </a:r>
            <a:r>
              <a:rPr b="1" dirty="0" lang="fr-FR">
                <a:solidFill>
                  <a:schemeClr val="accent6"/>
                </a:solidFill>
              </a:rPr>
              <a:t>DXR </a:t>
            </a:r>
            <a:r>
              <a:rPr dirty="0" lang="fr-FR"/>
              <a:t>API</a:t>
            </a:r>
          </a:p>
          <a:p>
            <a:pPr indent="-457200" lvl="1" marL="1143000"/>
            <a:r>
              <a:rPr dirty="0" err="1" lang="fr-FR"/>
              <a:t>See</a:t>
            </a:r>
            <a:r>
              <a:rPr dirty="0" lang="fr-FR"/>
              <a:t> Microsoft </a:t>
            </a:r>
            <a:r>
              <a:rPr dirty="0" err="1" lang="fr-FR"/>
              <a:t>presentation</a:t>
            </a:r>
            <a:r>
              <a:rPr dirty="0" lang="fr-FR"/>
              <a:t> for API </a:t>
            </a:r>
            <a:r>
              <a:rPr dirty="0" err="1" lang="fr-FR"/>
              <a:t>details</a:t>
            </a:r>
            <a:endParaRPr b="1" dirty="0" lang="fr-FR">
              <a:solidFill>
                <a:schemeClr val="accent6"/>
              </a:solidFill>
            </a:endParaRPr>
          </a:p>
          <a:p>
            <a:endParaRPr dirty="0" lang="fr-FR"/>
          </a:p>
          <a:p>
            <a:r>
              <a:rPr dirty="0" err="1" lang="fr-FR"/>
              <a:t>GPUs</a:t>
            </a:r>
            <a:r>
              <a:rPr dirty="0" lang="fr-FR"/>
              <a:t> </a:t>
            </a:r>
            <a:r>
              <a:rPr dirty="0" err="1" lang="fr-FR"/>
              <a:t>with</a:t>
            </a:r>
            <a:r>
              <a:rPr dirty="0" lang="fr-FR"/>
              <a:t> </a:t>
            </a:r>
            <a:r>
              <a:rPr dirty="0" lang="fr-FR">
                <a:solidFill>
                  <a:schemeClr val="accent6"/>
                </a:solidFill>
              </a:rPr>
              <a:t>NVIDIA RTX </a:t>
            </a:r>
            <a:r>
              <a:rPr dirty="0" err="1" lang="fr-FR"/>
              <a:t>technology</a:t>
            </a:r>
            <a:endParaRPr dirty="0" lang="fr-FR">
              <a:solidFill>
                <a:schemeClr val="accent6"/>
              </a:solidFill>
            </a:endParaRPr>
          </a:p>
          <a:p>
            <a:pPr indent="-457200" lvl="1" marL="1143000"/>
            <a:r>
              <a:rPr dirty="0" err="1" lang="fr-FR"/>
              <a:t>Since</a:t>
            </a:r>
            <a:r>
              <a:rPr dirty="0" lang="fr-FR"/>
              <a:t> </a:t>
            </a:r>
            <a:r>
              <a:rPr dirty="0" err="1" lang="fr-FR"/>
              <a:t>access</a:t>
            </a:r>
            <a:r>
              <a:rPr dirty="0" lang="fr-FR"/>
              <a:t> to </a:t>
            </a:r>
            <a:r>
              <a:rPr dirty="0" err="1" lang="fr-FR"/>
              <a:t>early</a:t>
            </a:r>
            <a:r>
              <a:rPr dirty="0" lang="fr-FR"/>
              <a:t> drivers</a:t>
            </a:r>
          </a:p>
          <a:p>
            <a:endParaRPr dirty="0"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C73ED6-E32F-49C6-B205-F541E6A54C6A}"/>
              </a:ext>
            </a:extLst>
          </p:cNvPr>
          <p:cNvSpPr>
            <a:spLocks noGrp="1"/>
          </p:cNvSpPr>
          <p:nvPr>
            <p:ph idx="4" sz="quarter" type="sldNum"/>
          </p:nvPr>
        </p:nvSpPr>
        <p:spPr/>
        <p:txBody>
          <a:bodyPr/>
          <a:lstStyle/>
          <a:p>
            <a:fld id="{AB058BF1-FC1F-473A-BA4B-3E9D7C9174C4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28EE4B-66BC-4F1C-ACFC-1EC3A4302B2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6" r="-1"/>
          <a:stretch/>
        </p:blipFill>
        <p:spPr>
          <a:xfrm>
            <a:off x="9347072" y="2934392"/>
            <a:ext cx="1371851" cy="9892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E8C8A89-D2D6-4A79-A9A1-7880A0ECB5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9605" y="1690688"/>
            <a:ext cx="3046787" cy="989216"/>
          </a:xfrm>
          <a:prstGeom prst="rect">
            <a:avLst/>
          </a:prstGeom>
        </p:spPr>
      </p:pic>
      <p:pic>
        <p:nvPicPr>
          <p:cNvPr descr="A close up of a logo&#10;&#10;Description generated with very high confidence" id="8" name="Picture 9">
            <a:extLst>
              <a:ext uri="{FF2B5EF4-FFF2-40B4-BE49-F238E27FC236}">
                <a16:creationId xmlns:a16="http://schemas.microsoft.com/office/drawing/2014/main" id="{0762D8C8-BFAC-4DF4-BF05-F559EB8CC3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514975" y="4146352"/>
            <a:ext cx="2879077" cy="1622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7209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E21D3D-A9EB-4830-807E-59116C23D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Live authoring of a scene</a:t>
            </a:r>
            <a:endParaRPr lang="sv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06828F-8F3B-41E1-9C8C-E97A469B9C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B058BF1-FC1F-473A-BA4B-3E9D7C9174C4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5" name="2018-03-16 15-34-14">
            <a:hlinkClick r:id="" action="ppaction://media"/>
            <a:extLst>
              <a:ext uri="{FF2B5EF4-FFF2-40B4-BE49-F238E27FC236}">
                <a16:creationId xmlns:a16="http://schemas.microsoft.com/office/drawing/2014/main" id="{0441E056-EE92-4AA5-AF56-5F9F82E4C4F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80012" y="1510814"/>
            <a:ext cx="9428410" cy="530348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659802B-C4C5-407B-A365-540D33F5E015}"/>
              </a:ext>
            </a:extLst>
          </p:cNvPr>
          <p:cNvSpPr txBox="1"/>
          <p:nvPr/>
        </p:nvSpPr>
        <p:spPr>
          <a:xfrm>
            <a:off x="9849737" y="1155376"/>
            <a:ext cx="2342263" cy="319088"/>
          </a:xfrm>
          <a:prstGeom prst="rect">
            <a:avLst/>
          </a:prstGeom>
        </p:spPr>
        <p:txBody>
          <a:bodyPr vert="horz" wrap="none" lIns="91440" tIns="45720" rIns="91440" bIns="45720" rtlCol="0" anchor="t">
            <a:normAutofit/>
          </a:bodyPr>
          <a:lstStyle/>
          <a:p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Credits: </a:t>
            </a:r>
            <a:r>
              <a:rPr lang="en-US" sz="1400" dirty="0" err="1">
                <a:solidFill>
                  <a:schemeClr val="bg1">
                    <a:lumMod val="75000"/>
                  </a:schemeClr>
                </a:solidFill>
              </a:rPr>
              <a:t>Evermotion</a:t>
            </a:r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 - Granary</a:t>
            </a:r>
            <a:endParaRPr lang="sv-SE" sz="14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2088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47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40331-9EAF-435A-B8BA-3C5328283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accent1"/>
                </a:solidFill>
              </a:rPr>
              <a:t>Flux DXR</a:t>
            </a:r>
            <a:r>
              <a:rPr lang="fr-FR" dirty="0"/>
              <a:t> - input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62D946-01CD-4648-902D-24E5B61ECBD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199" y="1592652"/>
            <a:ext cx="10173789" cy="4474572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GB" dirty="0">
                <a:solidFill>
                  <a:schemeClr val="accent6"/>
                </a:solidFill>
              </a:rPr>
              <a:t>Meshes</a:t>
            </a:r>
            <a:r>
              <a:rPr lang="en-GB" dirty="0"/>
              <a:t> </a:t>
            </a:r>
          </a:p>
          <a:p>
            <a:pPr marL="1143000" lvl="1" indent="-457200"/>
            <a:r>
              <a:rPr lang="en-GB" dirty="0"/>
              <a:t>Triangles</a:t>
            </a:r>
          </a:p>
          <a:p>
            <a:pPr marL="1143000" lvl="1" indent="-457200"/>
            <a:r>
              <a:rPr lang="en-GB" dirty="0"/>
              <a:t>Lightmap UVs</a:t>
            </a:r>
          </a:p>
          <a:p>
            <a:pPr marL="1143000" lvl="1" indent="-457200"/>
            <a:endParaRPr lang="en-GB" dirty="0"/>
          </a:p>
          <a:p>
            <a:r>
              <a:rPr lang="en-GB" dirty="0">
                <a:solidFill>
                  <a:schemeClr val="accent6"/>
                </a:solidFill>
              </a:rPr>
              <a:t>Material</a:t>
            </a:r>
            <a:r>
              <a:rPr lang="en-GB" dirty="0"/>
              <a:t> </a:t>
            </a:r>
          </a:p>
          <a:p>
            <a:pPr marL="1143000" lvl="1" indent="-457200"/>
            <a:r>
              <a:rPr lang="en-GB" dirty="0"/>
              <a:t>Albedo</a:t>
            </a:r>
          </a:p>
          <a:p>
            <a:pPr marL="1143000" lvl="1" indent="-457200"/>
            <a:r>
              <a:rPr lang="en-GB" dirty="0"/>
              <a:t>Translucency</a:t>
            </a:r>
          </a:p>
          <a:p>
            <a:pPr marL="1143000" lvl="1" indent="-457200"/>
            <a:r>
              <a:rPr lang="en-GB" dirty="0"/>
              <a:t>Emissive</a:t>
            </a:r>
          </a:p>
          <a:p>
            <a:pPr marL="1143000" lvl="1" indent="-457200"/>
            <a:endParaRPr lang="en-GB" dirty="0"/>
          </a:p>
          <a:p>
            <a:r>
              <a:rPr lang="en-GB" dirty="0"/>
              <a:t>Every </a:t>
            </a:r>
            <a:r>
              <a:rPr lang="en-GB" dirty="0">
                <a:solidFill>
                  <a:schemeClr val="accent6"/>
                </a:solidFill>
              </a:rPr>
              <a:t>light</a:t>
            </a:r>
            <a:r>
              <a:rPr lang="en-GB" dirty="0"/>
              <a:t> type and </a:t>
            </a:r>
            <a:r>
              <a:rPr lang="en-GB" dirty="0">
                <a:solidFill>
                  <a:schemeClr val="accent6"/>
                </a:solidFill>
              </a:rPr>
              <a:t>sky</a:t>
            </a:r>
            <a:r>
              <a:rPr lang="en-GB" dirty="0"/>
              <a:t> in Frostbite </a:t>
            </a:r>
          </a:p>
          <a:p>
            <a:r>
              <a:rPr lang="en-GB" dirty="0"/>
              <a:t>[</a:t>
            </a:r>
            <a:r>
              <a:rPr lang="en-GB" dirty="0">
                <a:solidFill>
                  <a:schemeClr val="accent5"/>
                </a:solidFill>
              </a:rPr>
              <a:t>Lagarde14</a:t>
            </a:r>
            <a:r>
              <a:rPr lang="en-GB" dirty="0"/>
              <a:t>] [</a:t>
            </a:r>
            <a:r>
              <a:rPr lang="en-GB" dirty="0">
                <a:solidFill>
                  <a:schemeClr val="accent5"/>
                </a:solidFill>
              </a:rPr>
              <a:t>Hillaire16</a:t>
            </a:r>
            <a:r>
              <a:rPr lang="en-GB" dirty="0"/>
              <a:t>]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C73ED6-E32F-49C6-B205-F541E6A54C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844800" cy="365125"/>
          </a:xfrm>
        </p:spPr>
        <p:txBody>
          <a:bodyPr/>
          <a:lstStyle/>
          <a:p>
            <a:fld id="{AB058BF1-FC1F-473A-BA4B-3E9D7C9174C4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17EAD8D-B0F7-42ED-A7F0-47FA8E20B1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9202" y="0"/>
            <a:ext cx="4263565" cy="34182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AD82E15-7CC8-423B-A1D4-41B634A37F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9202" y="3439709"/>
            <a:ext cx="4263565" cy="3418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593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40331-9EAF-435A-B8BA-3C5328283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accent1"/>
                </a:solidFill>
              </a:rPr>
              <a:t>Flux DXR</a:t>
            </a:r>
            <a:r>
              <a:rPr lang="fr-FR" dirty="0"/>
              <a:t> - </a:t>
            </a:r>
            <a:r>
              <a:rPr lang="en-US" dirty="0"/>
              <a:t>output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62D946-01CD-4648-902D-24E5B61ECBD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en-GB" dirty="0">
                <a:solidFill>
                  <a:schemeClr val="accent6"/>
                </a:solidFill>
              </a:rPr>
              <a:t>Lightmaps</a:t>
            </a:r>
            <a:r>
              <a:rPr lang="en-GB" dirty="0"/>
              <a:t> </a:t>
            </a:r>
          </a:p>
          <a:p>
            <a:pPr marL="1143000" lvl="1" indent="-457200"/>
            <a:r>
              <a:rPr lang="en-GB" dirty="0"/>
              <a:t>Irradiance (bounce light)</a:t>
            </a:r>
          </a:p>
          <a:p>
            <a:pPr marL="1143000" lvl="1" indent="-457200"/>
            <a:r>
              <a:rPr lang="en-GB" dirty="0"/>
              <a:t>Dominant indirect light direction</a:t>
            </a:r>
          </a:p>
          <a:p>
            <a:pPr marL="1143000" lvl="1" indent="-457200"/>
            <a:endParaRPr lang="en-GB" dirty="0"/>
          </a:p>
          <a:p>
            <a:r>
              <a:rPr lang="en-GB" dirty="0">
                <a:solidFill>
                  <a:schemeClr val="accent6"/>
                </a:solidFill>
              </a:rPr>
              <a:t>Irradiance volumes</a:t>
            </a:r>
          </a:p>
          <a:p>
            <a:pPr marL="1143000" lvl="1" indent="-457200"/>
            <a:r>
              <a:rPr lang="en-GB" dirty="0"/>
              <a:t>Irradiance as SH L2</a:t>
            </a:r>
          </a:p>
          <a:p>
            <a:endParaRPr lang="en-GB" dirty="0"/>
          </a:p>
          <a:p>
            <a:r>
              <a:rPr lang="en-GB" dirty="0">
                <a:solidFill>
                  <a:schemeClr val="accent6"/>
                </a:solidFill>
              </a:rPr>
              <a:t>Same result as real baking</a:t>
            </a:r>
          </a:p>
          <a:p>
            <a:pPr marL="1143000" lvl="1" indent="-457200"/>
            <a:r>
              <a:rPr lang="en-GB" dirty="0"/>
              <a:t>Not a different algorithm</a:t>
            </a:r>
          </a:p>
          <a:p>
            <a:pPr marL="1143000" lvl="1" indent="-457200"/>
            <a:r>
              <a:rPr lang="en-GB" dirty="0"/>
              <a:t>Live visualization of in-progress bake</a:t>
            </a:r>
          </a:p>
          <a:p>
            <a:pPr marL="1143000" lvl="1" indent="-457200"/>
            <a:r>
              <a:rPr lang="en-GB" dirty="0"/>
              <a:t>With acceleration techniques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C73ED6-E32F-49C6-B205-F541E6A54C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B058BF1-FC1F-473A-BA4B-3E9D7C9174C4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5BDFA43-3F7A-46A6-9E02-DDF9B46CB1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9202" y="0"/>
            <a:ext cx="4263564" cy="341829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299BE9B-DD8C-4B17-A4C5-1E6FB7B260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9202" y="3439709"/>
            <a:ext cx="4263565" cy="3418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615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40331-9EAF-435A-B8BA-3C5328283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accent1"/>
                </a:solidFill>
              </a:rPr>
              <a:t>Flux DXR</a:t>
            </a:r>
            <a:r>
              <a:rPr lang="fr-FR" dirty="0"/>
              <a:t> - Final </a:t>
            </a:r>
            <a:r>
              <a:rPr lang="fr-FR" dirty="0">
                <a:solidFill>
                  <a:schemeClr val="accent1"/>
                </a:solidFill>
              </a:rPr>
              <a:t>output</a:t>
            </a:r>
            <a:endParaRPr lang="en-GB" dirty="0">
              <a:solidFill>
                <a:schemeClr val="accent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C73ED6-E32F-49C6-B205-F541E6A54C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B058BF1-FC1F-473A-BA4B-3E9D7C9174C4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1C5C7BC-1982-40DC-9855-2434BB40F0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8393" y="1520318"/>
            <a:ext cx="6585647" cy="528000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07A922B-2032-4E90-911D-96752B94DA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8393" y="1520318"/>
            <a:ext cx="6585647" cy="528000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5F22CB5-13DA-4181-A619-63063E1B26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8393" y="1520317"/>
            <a:ext cx="6585647" cy="528000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840C276-9C7B-47F1-96EE-06D49DAE9C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8393" y="1520317"/>
            <a:ext cx="6585647" cy="52800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AADE2CC-1563-445C-82BD-10CAEC6EEFE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8393" y="1520315"/>
            <a:ext cx="6585647" cy="5280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999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3F0AEE-E266-4D17-A524-A75BFA8586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54C5B3-7C07-49FF-AFA1-7E76C80CB41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77D6A9-C170-4340-802C-468DD8F2E2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B058BF1-FC1F-473A-BA4B-3E9D7C9174C4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5" name="scifi gi lights">
            <a:hlinkClick r:id="" action="ppaction://media"/>
            <a:extLst>
              <a:ext uri="{FF2B5EF4-FFF2-40B4-BE49-F238E27FC236}">
                <a16:creationId xmlns:a16="http://schemas.microsoft.com/office/drawing/2014/main" id="{162242C4-5432-419A-AD67-B309DF58E23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109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74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6026CF8-D838-4BE4-A13D-AF3A96FEE6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charset="0" panose="020B0604020202020204" typeface="EAS Sans"/>
              </a:rPr>
              <a:t>Outline</a:t>
            </a:r>
            <a:endParaRPr lang="sv-SE">
              <a:latin charset="0" panose="020B0604020202020204" typeface="EAS Sans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5566868-738D-49AC-B44C-018D24093E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 bIns="45720" lIns="91440" rIns="91440" rtlCol="0" tIns="45720" vert="horz">
            <a:normAutofit/>
          </a:bodyPr>
          <a:lstStyle/>
          <a:p>
            <a:r>
              <a:rPr dirty="0" lang="en-US">
                <a:latin charset="0" panose="020B0604020202020204" typeface="EAS Sans"/>
              </a:rPr>
              <a:t>Context &amp; current workflows</a:t>
            </a:r>
          </a:p>
          <a:p>
            <a:r>
              <a:rPr dirty="0" lang="en-US">
                <a:latin charset="0" panose="020B0604020202020204" typeface="EAS Sans"/>
              </a:rPr>
              <a:t>GI Live preview tech</a:t>
            </a:r>
          </a:p>
          <a:p>
            <a:r>
              <a:rPr dirty="0" lang="en-US">
                <a:solidFill>
                  <a:srgbClr val="70AD47"/>
                </a:solidFill>
                <a:latin charset="0" panose="020B0604020202020204" typeface="EAS Sans"/>
              </a:rPr>
              <a:t>DX12 + DXR APIs</a:t>
            </a:r>
            <a:r>
              <a:rPr dirty="0" lang="en-US">
                <a:latin charset="0" panose="020B0604020202020204" typeface="EAS Sans"/>
              </a:rPr>
              <a:t> implementation on </a:t>
            </a:r>
            <a:r>
              <a:rPr dirty="0" lang="en-US">
                <a:solidFill>
                  <a:srgbClr val="70AD47"/>
                </a:solidFill>
                <a:latin charset="0" panose="020B0604020202020204" typeface="EAS Sans"/>
              </a:rPr>
              <a:t>NVIDIA RTX</a:t>
            </a:r>
            <a:r>
              <a:rPr dirty="0" lang="en-US">
                <a:latin charset="0" panose="020B0604020202020204" typeface="EAS Sans"/>
              </a:rPr>
              <a:t> technology</a:t>
            </a:r>
          </a:p>
          <a:p>
            <a:endParaRPr dirty="0" lang="en-US">
              <a:latin charset="0" panose="020B0604020202020204" typeface="EAS Sans"/>
            </a:endParaRPr>
          </a:p>
          <a:p>
            <a:endParaRPr dirty="0" lang="en-US">
              <a:latin charset="0" panose="020B0604020202020204" typeface="EAS San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3DFF460-C712-4074-A1B2-0AE8BD2E356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6" r="-1"/>
          <a:stretch/>
        </p:blipFill>
        <p:spPr>
          <a:xfrm>
            <a:off x="7697667" y="4263296"/>
            <a:ext cx="1837269" cy="132633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DEBC06D-359E-472C-8C25-CE8E00DDA92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47" r="26700"/>
          <a:stretch/>
        </p:blipFill>
        <p:spPr>
          <a:xfrm>
            <a:off x="4484567" y="4263296"/>
            <a:ext cx="1967549" cy="1316410"/>
          </a:xfrm>
          <a:prstGeom prst="rect">
            <a:avLst/>
          </a:prstGeom>
        </p:spPr>
      </p:pic>
      <p:pic>
        <p:nvPicPr>
          <p:cNvPr descr="A close up of a logo&#10;&#10;Description generated with very high confidence" id="9" name="Picture 9">
            <a:extLst>
              <a:ext uri="{FF2B5EF4-FFF2-40B4-BE49-F238E27FC236}">
                <a16:creationId xmlns:a16="http://schemas.microsoft.com/office/drawing/2014/main" id="{5F84454C-56CE-4C0C-9BAD-21C21E66B7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47916" y="4158162"/>
            <a:ext cx="2763863" cy="1557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6267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3F0AEE-E266-4D17-A524-A75BFA8586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54C5B3-7C07-49FF-AFA1-7E76C80CB41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77D6A9-C170-4340-802C-468DD8F2E2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B058BF1-FC1F-473A-BA4B-3E9D7C9174C4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6" name="scifi gi emissive">
            <a:hlinkClick r:id="" action="ppaction://media"/>
            <a:extLst>
              <a:ext uri="{FF2B5EF4-FFF2-40B4-BE49-F238E27FC236}">
                <a16:creationId xmlns:a16="http://schemas.microsoft.com/office/drawing/2014/main" id="{E7690335-B755-40F9-AA22-6DC1D0203C1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281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63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40331-9EAF-435A-B8BA-3C5328283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lang="fr-FR"/>
              <a:t>DXR - </a:t>
            </a:r>
            <a:r>
              <a:rPr dirty="0" lang="fr-FR">
                <a:solidFill>
                  <a:schemeClr val="accent1"/>
                </a:solidFill>
              </a:rPr>
              <a:t>setup</a:t>
            </a:r>
            <a:endParaRPr dirty="0" lang="en-GB">
              <a:solidFill>
                <a:schemeClr val="accent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62D946-01CD-4648-902D-24E5B61ECBD7}"/>
              </a:ext>
            </a:extLst>
          </p:cNvPr>
          <p:cNvSpPr>
            <a:spLocks noGrp="1"/>
          </p:cNvSpPr>
          <p:nvPr>
            <p:ph idx="10" sz="quarter" type="body"/>
          </p:nvPr>
        </p:nvSpPr>
        <p:spPr>
          <a:xfrm>
            <a:off x="838199" y="1515067"/>
            <a:ext cx="10173789" cy="4109947"/>
          </a:xfrm>
        </p:spPr>
        <p:txBody>
          <a:bodyPr anchor="t" bIns="45720" lIns="91440" rIns="91440" rtlCol="0" tIns="45720" vert="horz">
            <a:normAutofit/>
          </a:bodyPr>
          <a:lstStyle/>
          <a:p>
            <a:r>
              <a:rPr dirty="0" lang="en-GB">
                <a:solidFill>
                  <a:schemeClr val="accent6"/>
                </a:solidFill>
              </a:rPr>
              <a:t>Single GPU </a:t>
            </a:r>
            <a:r>
              <a:rPr dirty="0" lang="en-GB">
                <a:solidFill>
                  <a:schemeClr val="bg1"/>
                </a:solidFill>
              </a:rPr>
              <a:t>works </a:t>
            </a:r>
          </a:p>
          <a:p>
            <a:pPr indent="-457200" lvl="1" marL="1143000"/>
            <a:r>
              <a:rPr dirty="0" lang="en-GB">
                <a:solidFill>
                  <a:schemeClr val="bg1"/>
                </a:solidFill>
              </a:rPr>
              <a:t>But Frostbite and Flux compete for it </a:t>
            </a:r>
            <a:br>
              <a:rPr dirty="0" lang="en-GB">
                <a:solidFill>
                  <a:schemeClr val="bg1"/>
                </a:solidFill>
              </a:rPr>
            </a:br>
            <a:r>
              <a:rPr dirty="0" lang="en-GB" sz="1800">
                <a:solidFill>
                  <a:schemeClr val="bg1">
                    <a:lumMod val="50000"/>
                  </a:schemeClr>
                </a:solidFill>
              </a:rPr>
              <a:t>(adapt tracing budget based on frame rate)</a:t>
            </a:r>
            <a:endParaRPr dirty="0" lang="en-GB">
              <a:solidFill>
                <a:schemeClr val="bg1">
                  <a:lumMod val="50000"/>
                </a:schemeClr>
              </a:solidFill>
            </a:endParaRPr>
          </a:p>
          <a:p>
            <a:r>
              <a:rPr dirty="0" lang="en-GB">
                <a:solidFill>
                  <a:schemeClr val="accent6"/>
                </a:solidFill>
              </a:rPr>
              <a:t>1+1 GPUs </a:t>
            </a:r>
          </a:p>
          <a:p>
            <a:pPr indent="-457200" lvl="1" marL="1143000"/>
            <a:r>
              <a:rPr dirty="0" lang="en-GB"/>
              <a:t>Frostbite on one GPU</a:t>
            </a:r>
          </a:p>
          <a:p>
            <a:pPr indent="-457200" lvl="1" marL="1143000"/>
            <a:r>
              <a:rPr dirty="0" lang="en-GB"/>
              <a:t>Flux side GPU</a:t>
            </a:r>
          </a:p>
          <a:p>
            <a:pPr indent="-457200" lvl="1" marL="1143000"/>
            <a:endParaRPr dirty="0" lang="en-GB" sz="1200"/>
          </a:p>
          <a:p>
            <a:pPr indent="-457200" lvl="1" marL="1143000"/>
            <a:endParaRPr dirty="0" lang="en-GB" sz="1200"/>
          </a:p>
          <a:p>
            <a:r>
              <a:rPr dirty="0" lang="en-GB">
                <a:solidFill>
                  <a:schemeClr val="accent6"/>
                </a:solidFill>
              </a:rPr>
              <a:t>DX12 multi-adapter mode</a:t>
            </a:r>
            <a:r>
              <a:rPr dirty="0" lang="en-GB"/>
              <a:t>, asynchronous</a:t>
            </a:r>
          </a:p>
          <a:p>
            <a:endParaRPr dirty="0" lang="en-GB"/>
          </a:p>
          <a:p>
            <a:endParaRPr dirty="0"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C73ED6-E32F-49C6-B205-F541E6A54C6A}"/>
              </a:ext>
            </a:extLst>
          </p:cNvPr>
          <p:cNvSpPr>
            <a:spLocks noGrp="1"/>
          </p:cNvSpPr>
          <p:nvPr>
            <p:ph idx="4" sz="quarter" type="sldNum"/>
          </p:nvPr>
        </p:nvSpPr>
        <p:spPr/>
        <p:txBody>
          <a:bodyPr/>
          <a:lstStyle/>
          <a:p>
            <a:fld id="{AB058BF1-FC1F-473A-BA4B-3E9D7C9174C4}" type="slidenum">
              <a:rPr lang="en-US" smtClean="0"/>
              <a:pPr/>
              <a:t>21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2C0E411-46F5-4FD7-9F66-011DE3AA2013}"/>
              </a:ext>
            </a:extLst>
          </p:cNvPr>
          <p:cNvCxnSpPr>
            <a:cxnSpLocks/>
          </p:cNvCxnSpPr>
          <p:nvPr/>
        </p:nvCxnSpPr>
        <p:spPr>
          <a:xfrm>
            <a:off x="1185863" y="4991105"/>
            <a:ext cx="691038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9FF42B5-E309-4B29-B0C7-09E8B5C119AB}"/>
              </a:ext>
            </a:extLst>
          </p:cNvPr>
          <p:cNvCxnSpPr>
            <a:cxnSpLocks/>
          </p:cNvCxnSpPr>
          <p:nvPr/>
        </p:nvCxnSpPr>
        <p:spPr>
          <a:xfrm>
            <a:off x="1185863" y="5967418"/>
            <a:ext cx="691038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603B05E-2652-4559-A1D6-ED46F312C77C}"/>
              </a:ext>
            </a:extLst>
          </p:cNvPr>
          <p:cNvSpPr txBox="1"/>
          <p:nvPr/>
        </p:nvSpPr>
        <p:spPr>
          <a:xfrm>
            <a:off x="335281" y="4978724"/>
            <a:ext cx="45719" cy="45719"/>
          </a:xfrm>
          <a:prstGeom prst="rect">
            <a:avLst/>
          </a:prstGeom>
        </p:spPr>
        <p:txBody>
          <a:bodyPr anchor="t" bIns="45720" lIns="91440" rIns="91440" rtlCol="0" tIns="45720" vert="horz" wrap="square">
            <a:normAutofit fontScale="25000" lnSpcReduction="20000"/>
          </a:bodyPr>
          <a:lstStyle/>
          <a:p>
            <a:pPr algn="l" indent="0" marL="0">
              <a:buFont charset="0" panose="020B0604020202020204" pitchFamily="34" typeface="Arial"/>
              <a:buNone/>
            </a:pPr>
            <a:endParaRPr lang="sv-SE" sz="280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8CB84C5-AF37-4066-9C78-6F9E3617B0B8}"/>
              </a:ext>
            </a:extLst>
          </p:cNvPr>
          <p:cNvSpPr txBox="1"/>
          <p:nvPr/>
        </p:nvSpPr>
        <p:spPr>
          <a:xfrm>
            <a:off x="271367" y="4730039"/>
            <a:ext cx="1066800" cy="522131"/>
          </a:xfrm>
          <a:prstGeom prst="rect">
            <a:avLst/>
          </a:prstGeom>
        </p:spPr>
        <p:txBody>
          <a:bodyPr anchor="t" bIns="45720" lIns="91440" rIns="91440" rtlCol="0" tIns="45720" vert="horz" wrap="none">
            <a:normAutofit/>
          </a:bodyPr>
          <a:lstStyle/>
          <a:p>
            <a:pPr algn="l" indent="0" marL="0">
              <a:buFont charset="0" panose="020B0604020202020204" pitchFamily="34" typeface="Arial"/>
              <a:buNone/>
            </a:pPr>
            <a:r>
              <a:rPr lang="en-GB" sz="2800">
                <a:solidFill>
                  <a:schemeClr val="accent1"/>
                </a:solidFill>
                <a:latin charset="0" panose="020B0604020202020204" typeface="EAS Sans"/>
              </a:rPr>
              <a:t>GPU0</a:t>
            </a:r>
            <a:endParaRPr lang="sv-SE" sz="2800">
              <a:solidFill>
                <a:schemeClr val="accent1"/>
              </a:solidFill>
              <a:latin charset="0" panose="020B0604020202020204" typeface="EAS San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E7CE908-4A61-4E61-BE76-47D60E811364}"/>
              </a:ext>
            </a:extLst>
          </p:cNvPr>
          <p:cNvSpPr txBox="1"/>
          <p:nvPr/>
        </p:nvSpPr>
        <p:spPr>
          <a:xfrm>
            <a:off x="271367" y="5667071"/>
            <a:ext cx="1066800" cy="522131"/>
          </a:xfrm>
          <a:prstGeom prst="rect">
            <a:avLst/>
          </a:prstGeom>
        </p:spPr>
        <p:txBody>
          <a:bodyPr anchor="t" bIns="45720" lIns="91440" rIns="91440" rtlCol="0" tIns="45720" vert="horz" wrap="none">
            <a:normAutofit/>
          </a:bodyPr>
          <a:lstStyle/>
          <a:p>
            <a:pPr algn="l" indent="0" marL="0">
              <a:buFont charset="0" panose="020B0604020202020204" pitchFamily="34" typeface="Arial"/>
              <a:buNone/>
            </a:pPr>
            <a:r>
              <a:rPr lang="en-GB" sz="2800">
                <a:solidFill>
                  <a:schemeClr val="accent1"/>
                </a:solidFill>
                <a:latin charset="0" panose="020B0604020202020204" typeface="EAS Sans"/>
              </a:rPr>
              <a:t>GPU1</a:t>
            </a:r>
            <a:endParaRPr lang="sv-SE" sz="2800">
              <a:solidFill>
                <a:schemeClr val="accent1"/>
              </a:solidFill>
              <a:latin charset="0" panose="020B0604020202020204" typeface="EAS Sans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908F125-5766-4439-B409-4F5FD1A6780D}"/>
              </a:ext>
            </a:extLst>
          </p:cNvPr>
          <p:cNvGrpSpPr/>
          <p:nvPr/>
        </p:nvGrpSpPr>
        <p:grpSpPr>
          <a:xfrm>
            <a:off x="8470757" y="2733594"/>
            <a:ext cx="3343276" cy="1848513"/>
            <a:chOff x="8610596" y="4180363"/>
            <a:chExt cx="3343276" cy="1848513"/>
          </a:xfrm>
        </p:grpSpPr>
        <p:pic>
          <p:nvPicPr>
            <p:cNvPr descr="9ea4bcfe-5c46-4b23-9eef-c94aa022ebbb@namprd07" id="8" name="Picture 3">
              <a:extLst>
                <a:ext uri="{FF2B5EF4-FFF2-40B4-BE49-F238E27FC236}">
                  <a16:creationId xmlns:a16="http://schemas.microsoft.com/office/drawing/2014/main" id="{F4DC147C-21B0-4796-B0ED-4A53CDFB3A33}"/>
                </a:ext>
              </a:extLst>
            </p:cNvPr>
            <p:cNvPicPr>
              <a:picLocks noChangeArrowheads="1"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112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3" r="20"/>
            <a:stretch/>
          </p:blipFill>
          <p:spPr bwMode="auto">
            <a:xfrm rot="16200000">
              <a:off x="9594204" y="3669208"/>
              <a:ext cx="1376060" cy="33432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763B6A8-7F99-4DBB-9492-27DF172C73EE}"/>
                </a:ext>
              </a:extLst>
            </p:cNvPr>
            <p:cNvSpPr txBox="1"/>
            <p:nvPr/>
          </p:nvSpPr>
          <p:spPr>
            <a:xfrm>
              <a:off x="8610596" y="4180363"/>
              <a:ext cx="3343276" cy="522131"/>
            </a:xfrm>
            <a:prstGeom prst="rect">
              <a:avLst/>
            </a:prstGeom>
          </p:spPr>
          <p:txBody>
            <a:bodyPr anchor="t" bIns="45720" lIns="91440" rIns="91440" rtlCol="0" tIns="45720" vert="horz" wrap="none">
              <a:normAutofit/>
            </a:bodyPr>
            <a:lstStyle/>
            <a:p>
              <a:pPr algn="ctr" indent="0" marL="0">
                <a:buFont charset="0" panose="020B0604020202020204" pitchFamily="34" typeface="Arial"/>
                <a:buNone/>
              </a:pPr>
              <a:r>
                <a:rPr dirty="0" lang="en-GB" sz="2800">
                  <a:solidFill>
                    <a:schemeClr val="accent6"/>
                  </a:solidFill>
                  <a:latin charset="0" panose="020B0604020202020204" typeface="EAS Sans"/>
                </a:rPr>
                <a:t>1080 GTX </a:t>
              </a:r>
              <a:r>
                <a:rPr dirty="0" err="1" lang="en-GB" sz="2800">
                  <a:solidFill>
                    <a:schemeClr val="accent6"/>
                  </a:solidFill>
                  <a:latin charset="0" panose="020B0604020202020204" typeface="EAS Sans"/>
                </a:rPr>
                <a:t>Ti</a:t>
              </a:r>
              <a:r>
                <a:rPr dirty="0" lang="en-GB" sz="2800">
                  <a:solidFill>
                    <a:schemeClr val="accent6"/>
                  </a:solidFill>
                  <a:latin charset="0" panose="020B0604020202020204" typeface="EAS Sans"/>
                </a:rPr>
                <a:t> + </a:t>
              </a:r>
              <a:r>
                <a:rPr dirty="0" lang="en-GB" sz="2800">
                  <a:solidFill>
                    <a:srgbClr val="F0D288"/>
                  </a:solidFill>
                  <a:latin charset="0" panose="020B0604020202020204" typeface="EAS Sans"/>
                </a:rPr>
                <a:t>Titan V</a:t>
              </a:r>
              <a:endParaRPr dirty="0" lang="sv-SE" sz="2800">
                <a:solidFill>
                  <a:srgbClr val="F0D288"/>
                </a:solidFill>
                <a:latin charset="0" panose="020B0604020202020204" typeface="EAS Sans"/>
              </a:endParaRPr>
            </a:p>
          </p:txBody>
        </p:sp>
      </p:grp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D6789F3E-E00A-433E-B61D-D6AE0026D127}"/>
              </a:ext>
            </a:extLst>
          </p:cNvPr>
          <p:cNvSpPr/>
          <p:nvPr/>
        </p:nvSpPr>
        <p:spPr>
          <a:xfrm>
            <a:off x="1259586" y="4811969"/>
            <a:ext cx="1066800" cy="35827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r>
              <a:rPr lang="en-GB"/>
              <a:t>Frostbite</a:t>
            </a:r>
            <a:endParaRPr lang="sv-SE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6A67FCB3-2A14-4217-9C7B-7797391FD79D}"/>
              </a:ext>
            </a:extLst>
          </p:cNvPr>
          <p:cNvSpPr/>
          <p:nvPr/>
        </p:nvSpPr>
        <p:spPr>
          <a:xfrm>
            <a:off x="2326386" y="4812922"/>
            <a:ext cx="1066800" cy="35827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r>
              <a:rPr lang="en-GB"/>
              <a:t>Frostbite</a:t>
            </a:r>
            <a:endParaRPr lang="sv-SE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53E774C2-7313-4F2B-96CF-75763D879FB2}"/>
              </a:ext>
            </a:extLst>
          </p:cNvPr>
          <p:cNvSpPr/>
          <p:nvPr/>
        </p:nvSpPr>
        <p:spPr>
          <a:xfrm>
            <a:off x="3393186" y="4822448"/>
            <a:ext cx="1066800" cy="35827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r>
              <a:rPr lang="en-GB"/>
              <a:t>Frostbite</a:t>
            </a:r>
            <a:endParaRPr lang="sv-SE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64A99F4D-62F8-4DE4-A4BF-3A98F71EC59D}"/>
              </a:ext>
            </a:extLst>
          </p:cNvPr>
          <p:cNvSpPr/>
          <p:nvPr/>
        </p:nvSpPr>
        <p:spPr>
          <a:xfrm>
            <a:off x="4459986" y="4822448"/>
            <a:ext cx="1066800" cy="35827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r>
              <a:rPr lang="en-GB"/>
              <a:t>Frostbite</a:t>
            </a:r>
            <a:endParaRPr lang="sv-SE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D79B4CAD-5424-46F8-A569-E4AD8D23A748}"/>
              </a:ext>
            </a:extLst>
          </p:cNvPr>
          <p:cNvSpPr/>
          <p:nvPr/>
        </p:nvSpPr>
        <p:spPr>
          <a:xfrm>
            <a:off x="5526786" y="4822448"/>
            <a:ext cx="1066800" cy="35827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r>
              <a:rPr lang="en-GB"/>
              <a:t>Frostbite</a:t>
            </a:r>
            <a:endParaRPr lang="sv-SE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FBDB46D5-709B-44C5-A584-EE1903C3625D}"/>
              </a:ext>
            </a:extLst>
          </p:cNvPr>
          <p:cNvSpPr/>
          <p:nvPr/>
        </p:nvSpPr>
        <p:spPr>
          <a:xfrm>
            <a:off x="6593586" y="4822448"/>
            <a:ext cx="1066800" cy="35827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r>
              <a:rPr lang="en-GB"/>
              <a:t>Frostbite</a:t>
            </a:r>
            <a:endParaRPr lang="sv-SE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BE5C1157-1322-4A4F-B676-1E71A8338D3E}"/>
              </a:ext>
            </a:extLst>
          </p:cNvPr>
          <p:cNvSpPr/>
          <p:nvPr/>
        </p:nvSpPr>
        <p:spPr>
          <a:xfrm>
            <a:off x="1459610" y="5788283"/>
            <a:ext cx="2698053" cy="35827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r>
              <a:rPr lang="en-GB"/>
              <a:t>Flux</a:t>
            </a:r>
            <a:endParaRPr lang="sv-SE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3E82FC05-A77E-44D8-9322-ED3D7B1A0FDD}"/>
              </a:ext>
            </a:extLst>
          </p:cNvPr>
          <p:cNvSpPr/>
          <p:nvPr/>
        </p:nvSpPr>
        <p:spPr>
          <a:xfrm>
            <a:off x="4157663" y="5793046"/>
            <a:ext cx="3050571" cy="35827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r>
              <a:rPr lang="en-GB"/>
              <a:t>Flux</a:t>
            </a:r>
            <a:endParaRPr lang="sv-SE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44F4887E-8285-47AA-8155-08A5ED59C458}"/>
              </a:ext>
            </a:extLst>
          </p:cNvPr>
          <p:cNvGrpSpPr/>
          <p:nvPr/>
        </p:nvGrpSpPr>
        <p:grpSpPr>
          <a:xfrm>
            <a:off x="4151155" y="5095991"/>
            <a:ext cx="960218" cy="799678"/>
            <a:chOff x="4151155" y="5095991"/>
            <a:chExt cx="960218" cy="799678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ECF890A-BD83-4B9F-9150-34D64ABF9D26}"/>
                </a:ext>
              </a:extLst>
            </p:cNvPr>
            <p:cNvSpPr txBox="1"/>
            <p:nvPr/>
          </p:nvSpPr>
          <p:spPr>
            <a:xfrm>
              <a:off x="4397147" y="5265252"/>
              <a:ext cx="714226" cy="466922"/>
            </a:xfrm>
            <a:prstGeom prst="rect">
              <a:avLst/>
            </a:prstGeom>
          </p:spPr>
          <p:txBody>
            <a:bodyPr anchor="t" bIns="45720" lIns="91440" rIns="91440" rtlCol="0" tIns="45720" vert="horz" wrap="none">
              <a:normAutofit/>
            </a:bodyPr>
            <a:lstStyle/>
            <a:p>
              <a:pPr algn="l" indent="0" marL="0">
                <a:buFont charset="0" panose="020B0604020202020204" pitchFamily="34" typeface="Arial"/>
                <a:buNone/>
              </a:pPr>
              <a:r>
                <a:rPr lang="en-GB" sz="2000">
                  <a:solidFill>
                    <a:schemeClr val="bg1"/>
                  </a:solidFill>
                  <a:latin charset="0" panose="020B0604020202020204" typeface="EAS Sans"/>
                </a:rPr>
                <a:t>Copy</a:t>
              </a:r>
              <a:endParaRPr lang="sv-SE" sz="2800">
                <a:solidFill>
                  <a:schemeClr val="bg1"/>
                </a:solidFill>
                <a:latin charset="0" panose="020B0604020202020204" typeface="EAS Sans"/>
              </a:endParaRPr>
            </a:p>
          </p:txBody>
        </p:sp>
        <p:cxnSp>
          <p:nvCxnSpPr>
            <p:cNvPr id="41" name="Connector: Elbow 40">
              <a:extLst>
                <a:ext uri="{FF2B5EF4-FFF2-40B4-BE49-F238E27FC236}">
                  <a16:creationId xmlns:a16="http://schemas.microsoft.com/office/drawing/2014/main" id="{E39D74A4-FC65-4C26-9F2F-7F2CD7B4EA74}"/>
                </a:ext>
              </a:extLst>
            </p:cNvPr>
            <p:cNvCxnSpPr>
              <a:cxnSpLocks/>
            </p:cNvCxnSpPr>
            <p:nvPr/>
          </p:nvCxnSpPr>
          <p:spPr>
            <a:xfrm flipH="1" flipV="1" rot="5400000">
              <a:off x="3907423" y="5339723"/>
              <a:ext cx="799678" cy="312213"/>
            </a:xfrm>
            <a:prstGeom prst="bentConnector3">
              <a:avLst/>
            </a:prstGeom>
            <a:ln w="381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DBAC298F-5C10-487C-AA49-6822949EDE1D}"/>
              </a:ext>
            </a:extLst>
          </p:cNvPr>
          <p:cNvGrpSpPr/>
          <p:nvPr/>
        </p:nvGrpSpPr>
        <p:grpSpPr>
          <a:xfrm>
            <a:off x="7208584" y="5083977"/>
            <a:ext cx="1094780" cy="785036"/>
            <a:chOff x="7208584" y="5083977"/>
            <a:chExt cx="1094780" cy="785036"/>
          </a:xfrm>
        </p:grpSpPr>
        <p:cxnSp>
          <p:nvCxnSpPr>
            <p:cNvPr id="47" name="Connector: Elbow 46">
              <a:extLst>
                <a:ext uri="{FF2B5EF4-FFF2-40B4-BE49-F238E27FC236}">
                  <a16:creationId xmlns:a16="http://schemas.microsoft.com/office/drawing/2014/main" id="{6F0280DC-4131-443C-B1F1-328754EB644D}"/>
                </a:ext>
              </a:extLst>
            </p:cNvPr>
            <p:cNvCxnSpPr>
              <a:cxnSpLocks/>
            </p:cNvCxnSpPr>
            <p:nvPr/>
          </p:nvCxnSpPr>
          <p:spPr>
            <a:xfrm flipH="1" flipV="1" rot="5400000">
              <a:off x="7043052" y="5249509"/>
              <a:ext cx="785036" cy="453972"/>
            </a:xfrm>
            <a:prstGeom prst="bentConnector3">
              <a:avLst/>
            </a:prstGeom>
            <a:ln w="381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F1E050C6-35F8-4A72-B32D-5DB22FFDC909}"/>
                </a:ext>
              </a:extLst>
            </p:cNvPr>
            <p:cNvSpPr txBox="1"/>
            <p:nvPr/>
          </p:nvSpPr>
          <p:spPr>
            <a:xfrm>
              <a:off x="7589138" y="5273589"/>
              <a:ext cx="714226" cy="466922"/>
            </a:xfrm>
            <a:prstGeom prst="rect">
              <a:avLst/>
            </a:prstGeom>
          </p:spPr>
          <p:txBody>
            <a:bodyPr anchor="t" bIns="45720" lIns="91440" rIns="91440" rtlCol="0" tIns="45720" vert="horz" wrap="none">
              <a:normAutofit/>
            </a:bodyPr>
            <a:lstStyle/>
            <a:p>
              <a:pPr algn="l" indent="0" marL="0">
                <a:buFont charset="0" panose="020B0604020202020204" pitchFamily="34" typeface="Arial"/>
                <a:buNone/>
              </a:pPr>
              <a:r>
                <a:rPr lang="en-GB" sz="2000">
                  <a:solidFill>
                    <a:schemeClr val="bg1"/>
                  </a:solidFill>
                  <a:latin charset="0" panose="020B0604020202020204" typeface="EAS Sans"/>
                </a:rPr>
                <a:t>Copy</a:t>
              </a:r>
              <a:endParaRPr lang="sv-SE" sz="2800">
                <a:solidFill>
                  <a:schemeClr val="bg1"/>
                </a:solidFill>
                <a:latin charset="0" panose="020B0604020202020204" typeface="EAS San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08520217"/>
      </p:ext>
    </p:extLst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7"/>
                                        <p:tgtEl>
                                          <p:spTgt spid="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8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10"/>
                                        <p:tgtEl>
                                          <p:spTgt spid="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1">
                      <p:stCondLst>
                        <p:cond delay="indefinite"/>
                      </p:stCondLst>
                      <p:childTnLst>
                        <p:par>
                          <p:cTn fill="hold" id="12">
                            <p:stCondLst>
                              <p:cond delay="0"/>
                            </p:stCondLst>
                            <p:childTnLst>
                              <p:par>
                                <p:cTn fill="hold" id="13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15"/>
                                        <p:tgtEl>
                                          <p:spTgt spid="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16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18"/>
                                        <p:tgtEl>
                                          <p:spTgt spid="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19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21"/>
                                        <p:tgtEl>
                                          <p:spTgt spid="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22">
                            <p:stCondLst>
                              <p:cond delay="500"/>
                            </p:stCondLst>
                            <p:childTnLst>
                              <p:par>
                                <p:cTn fill="hold" id="23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25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6">
                      <p:stCondLst>
                        <p:cond delay="indefinite"/>
                      </p:stCondLst>
                      <p:childTnLst>
                        <p:par>
                          <p:cTn fill="hold" id="27">
                            <p:stCondLst>
                              <p:cond delay="0"/>
                            </p:stCondLst>
                            <p:childTnLst>
                              <p:par>
                                <p:cTn fill="hold" id="28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30"/>
                                        <p:tgtEl>
                                          <p:spTgt spid="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31">
                      <p:stCondLst>
                        <p:cond delay="indefinite"/>
                      </p:stCondLst>
                      <p:childTnLst>
                        <p:par>
                          <p:cTn fill="hold" id="32">
                            <p:stCondLst>
                              <p:cond delay="0"/>
                            </p:stCondLst>
                            <p:childTnLst>
                              <p:par>
                                <p:cTn fill="hold" id="33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35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36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38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39" nodePh="1" nodeType="withEffect" presetClass="entr" presetID="10" presetSubtype="0">
                                  <p:stCondLst>
                                    <p:cond delay="0"/>
                                  </p:stCondLst>
                                  <p:endCondLst>
                                    <p:cond delay="0" evt="begin">
                                      <p:tn val="3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dur="1" fill="hold" id="4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41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42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44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45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47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48">
                            <p:stCondLst>
                              <p:cond delay="500"/>
                            </p:stCondLst>
                            <p:childTnLst>
                              <p:par>
                                <p:cTn fill="hold" grpId="0" id="49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5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51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52">
                            <p:stCondLst>
                              <p:cond delay="1000"/>
                            </p:stCondLst>
                            <p:childTnLst>
                              <p:par>
                                <p:cTn fill="hold" grpId="0" id="53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5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55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56">
                            <p:stCondLst>
                              <p:cond delay="1500"/>
                            </p:stCondLst>
                            <p:childTnLst>
                              <p:par>
                                <p:cTn fill="hold" grpId="0" id="57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5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59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60">
                            <p:stCondLst>
                              <p:cond delay="2000"/>
                            </p:stCondLst>
                            <p:childTnLst>
                              <p:par>
                                <p:cTn fill="hold" grpId="0" id="61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63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64">
                            <p:stCondLst>
                              <p:cond delay="2500"/>
                            </p:stCondLst>
                            <p:childTnLst>
                              <p:par>
                                <p:cTn fill="hold" grpId="0" id="65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67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68">
                            <p:stCondLst>
                              <p:cond delay="3000"/>
                            </p:stCondLst>
                            <p:childTnLst>
                              <p:par>
                                <p:cTn fill="hold" grpId="0" id="69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7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71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72">
                      <p:stCondLst>
                        <p:cond delay="indefinite"/>
                      </p:stCondLst>
                      <p:childTnLst>
                        <p:par>
                          <p:cTn fill="hold" id="73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74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76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77">
                            <p:stCondLst>
                              <p:cond delay="500"/>
                            </p:stCondLst>
                            <p:childTnLst>
                              <p:par>
                                <p:cTn fill="hold" grpId="0" id="78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7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8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81">
                      <p:stCondLst>
                        <p:cond delay="indefinite"/>
                      </p:stCondLst>
                      <p:childTnLst>
                        <p:par>
                          <p:cTn fill="hold" id="82">
                            <p:stCondLst>
                              <p:cond delay="0"/>
                            </p:stCondLst>
                            <p:childTnLst>
                              <p:par>
                                <p:cTn fill="hold" id="83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8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85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86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8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88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9"/>
      <p:bldP grpId="0" spid="10"/>
      <p:bldP grpId="0" spid="15"/>
      <p:bldP animBg="1" grpId="0" spid="18"/>
      <p:bldP animBg="1" grpId="0" spid="21"/>
      <p:bldP animBg="1" grpId="0" spid="22"/>
      <p:bldP animBg="1" grpId="0" spid="23"/>
      <p:bldP animBg="1" grpId="0" spid="24"/>
      <p:bldP animBg="1" grpId="0" spid="26"/>
      <p:bldP animBg="1" grpId="0" spid="27"/>
      <p:bldP animBg="1" grpId="0" spid="28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BA20BE-82C4-42E7-8A17-ACAFF68C6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Tracing lightmap</a:t>
            </a:r>
            <a:r>
              <a:rPr lang="en-US">
                <a:solidFill>
                  <a:srgbClr val="FFFFFF"/>
                </a:solidFill>
              </a:rPr>
              <a:t> </a:t>
            </a:r>
            <a:r>
              <a:rPr lang="en-US" err="1">
                <a:solidFill>
                  <a:srgbClr val="FFFFFF"/>
                </a:solidFill>
              </a:rPr>
              <a:t>texel</a:t>
            </a:r>
            <a:r>
              <a:rPr lang="en-US">
                <a:solidFill>
                  <a:srgbClr val="FFFFFF"/>
                </a:solidFill>
              </a:rPr>
              <a:t> (1/3)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3D2AEC-0282-485F-8F82-CC36B50530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199" y="1881778"/>
            <a:ext cx="10883538" cy="468448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Naïve </a:t>
            </a:r>
            <a:r>
              <a:rPr lang="en-US" b="1" dirty="0">
                <a:solidFill>
                  <a:schemeClr val="accent6"/>
                </a:solidFill>
              </a:rPr>
              <a:t>forward</a:t>
            </a:r>
            <a:r>
              <a:rPr lang="en-US" dirty="0">
                <a:solidFill>
                  <a:schemeClr val="accent6"/>
                </a:solidFill>
              </a:rPr>
              <a:t> path tracer</a:t>
            </a:r>
            <a:r>
              <a:rPr lang="en-US" dirty="0"/>
              <a:t> kernel with next event estimation</a:t>
            </a:r>
          </a:p>
          <a:p>
            <a:pPr marL="457200" indent="-457200">
              <a:buChar char="•"/>
            </a:pPr>
            <a:endParaRPr lang="en-US" dirty="0"/>
          </a:p>
          <a:p>
            <a:pPr marL="457200" indent="-457200">
              <a:buChar char="•"/>
            </a:pPr>
            <a:endParaRPr lang="en-US" dirty="0"/>
          </a:p>
          <a:p>
            <a:pPr marL="457200" indent="-457200">
              <a:buChar char="•"/>
            </a:pPr>
            <a:endParaRPr lang="en-US" dirty="0"/>
          </a:p>
          <a:p>
            <a:pPr marL="457200" indent="-457200">
              <a:buChar char="•"/>
            </a:pPr>
            <a:endParaRPr lang="en-US" dirty="0"/>
          </a:p>
          <a:p>
            <a:pPr marL="457200" indent="-457200">
              <a:buChar char="•"/>
            </a:pPr>
            <a:endParaRPr lang="en-US" sz="2400" dirty="0"/>
          </a:p>
          <a:p>
            <a:pPr marL="457200" indent="-457200">
              <a:buChar char="•"/>
            </a:pPr>
            <a:endParaRPr lang="en-US" sz="2400" dirty="0"/>
          </a:p>
          <a:p>
            <a:r>
              <a:rPr lang="en-US" sz="2400" dirty="0">
                <a:solidFill>
                  <a:schemeClr val="bg1"/>
                </a:solidFill>
              </a:rPr>
              <a:t>Accumulate over time / reset when lighting/object/material changed</a:t>
            </a:r>
          </a:p>
          <a:p>
            <a:r>
              <a:rPr lang="en-US" sz="2400" dirty="0">
                <a:solidFill>
                  <a:schemeClr val="accent6"/>
                </a:solidFill>
              </a:rPr>
              <a:t>Secondary shadow rays </a:t>
            </a:r>
            <a:r>
              <a:rPr lang="en-US" sz="2400" dirty="0"/>
              <a:t>are </a:t>
            </a:r>
            <a:r>
              <a:rPr lang="en-US" sz="2400" dirty="0">
                <a:solidFill>
                  <a:schemeClr val="accent2"/>
                </a:solidFill>
              </a:rPr>
              <a:t>incoherent</a:t>
            </a:r>
            <a:r>
              <a:rPr lang="en-US" sz="2400" dirty="0"/>
              <a:t> and thus more </a:t>
            </a:r>
            <a:r>
              <a:rPr lang="en-US" sz="2400" dirty="0">
                <a:solidFill>
                  <a:schemeClr val="accent2"/>
                </a:solidFill>
              </a:rPr>
              <a:t>expensive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B0BB5F-E3E5-4B63-A791-680AED0264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B058BF1-FC1F-473A-BA4B-3E9D7C9174C4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6" name="Arc 5">
            <a:extLst>
              <a:ext uri="{FF2B5EF4-FFF2-40B4-BE49-F238E27FC236}">
                <a16:creationId xmlns:a16="http://schemas.microsoft.com/office/drawing/2014/main" id="{74A17BCB-DBD8-405B-9CB1-7777E6A0C340}"/>
              </a:ext>
            </a:extLst>
          </p:cNvPr>
          <p:cNvSpPr/>
          <p:nvPr/>
        </p:nvSpPr>
        <p:spPr>
          <a:xfrm rot="13987888">
            <a:off x="8864276" y="4047736"/>
            <a:ext cx="949631" cy="949631"/>
          </a:xfrm>
          <a:prstGeom prst="arc">
            <a:avLst>
              <a:gd name="adj1" fmla="val 15872432"/>
              <a:gd name="adj2" fmla="val 564216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75FFFD-3A68-4199-A87A-4A50B1FBBC60}"/>
              </a:ext>
            </a:extLst>
          </p:cNvPr>
          <p:cNvSpPr txBox="1"/>
          <p:nvPr/>
        </p:nvSpPr>
        <p:spPr>
          <a:xfrm>
            <a:off x="3893641" y="4859076"/>
            <a:ext cx="1699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Scene geometry</a:t>
            </a:r>
            <a:endParaRPr lang="sv-SE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41E822-8FA8-4C9A-A2AB-0DE57CABBCB8}"/>
              </a:ext>
            </a:extLst>
          </p:cNvPr>
          <p:cNvSpPr txBox="1"/>
          <p:nvPr/>
        </p:nvSpPr>
        <p:spPr>
          <a:xfrm>
            <a:off x="1007853" y="3268300"/>
            <a:ext cx="10483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>
                <a:solidFill>
                  <a:schemeClr val="bg1"/>
                </a:solidFill>
              </a:rPr>
              <a:t>Lightmap </a:t>
            </a:r>
            <a:r>
              <a:rPr lang="en-US" err="1">
                <a:solidFill>
                  <a:schemeClr val="bg1"/>
                </a:solidFill>
              </a:rPr>
              <a:t>texel</a:t>
            </a:r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051031D-E68C-4AD4-9E7A-C837285C602D}"/>
              </a:ext>
            </a:extLst>
          </p:cNvPr>
          <p:cNvCxnSpPr>
            <a:cxnSpLocks/>
          </p:cNvCxnSpPr>
          <p:nvPr/>
        </p:nvCxnSpPr>
        <p:spPr>
          <a:xfrm>
            <a:off x="3785762" y="4869206"/>
            <a:ext cx="1935570" cy="0"/>
          </a:xfrm>
          <a:prstGeom prst="line">
            <a:avLst/>
          </a:prstGeom>
          <a:ln w="5715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0ECB6B3-DC70-41FF-A50E-01931C23299D}"/>
              </a:ext>
            </a:extLst>
          </p:cNvPr>
          <p:cNvCxnSpPr>
            <a:cxnSpLocks/>
          </p:cNvCxnSpPr>
          <p:nvPr/>
        </p:nvCxnSpPr>
        <p:spPr>
          <a:xfrm>
            <a:off x="6340266" y="2766932"/>
            <a:ext cx="1308455" cy="22690"/>
          </a:xfrm>
          <a:prstGeom prst="line">
            <a:avLst/>
          </a:prstGeom>
          <a:ln w="5715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AA8D65A-7F47-4A6E-8743-55A234675B78}"/>
              </a:ext>
            </a:extLst>
          </p:cNvPr>
          <p:cNvCxnSpPr>
            <a:cxnSpLocks/>
          </p:cNvCxnSpPr>
          <p:nvPr/>
        </p:nvCxnSpPr>
        <p:spPr>
          <a:xfrm flipV="1">
            <a:off x="8807809" y="4089723"/>
            <a:ext cx="1195005" cy="915316"/>
          </a:xfrm>
          <a:prstGeom prst="line">
            <a:avLst/>
          </a:prstGeom>
          <a:ln w="5715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E29C494-46B7-4787-8D8C-FC37CB6FF293}"/>
              </a:ext>
            </a:extLst>
          </p:cNvPr>
          <p:cNvCxnSpPr>
            <a:cxnSpLocks/>
          </p:cNvCxnSpPr>
          <p:nvPr/>
        </p:nvCxnSpPr>
        <p:spPr>
          <a:xfrm>
            <a:off x="2261752" y="3654985"/>
            <a:ext cx="2369317" cy="1072984"/>
          </a:xfrm>
          <a:prstGeom prst="straightConnector1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BE5A4D6-4B18-4EBD-A85A-0363C73D80B0}"/>
              </a:ext>
            </a:extLst>
          </p:cNvPr>
          <p:cNvCxnSpPr>
            <a:cxnSpLocks/>
          </p:cNvCxnSpPr>
          <p:nvPr/>
        </p:nvCxnSpPr>
        <p:spPr>
          <a:xfrm flipV="1">
            <a:off x="4784084" y="2941926"/>
            <a:ext cx="2125331" cy="1777030"/>
          </a:xfrm>
          <a:prstGeom prst="straightConnector1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BCD455F-9A55-4AAF-AE1E-2F05DBD5525D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7063734" y="2928256"/>
            <a:ext cx="2220484" cy="1513237"/>
          </a:xfrm>
          <a:prstGeom prst="straightConnector1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D1BD103-A6A4-4935-B026-E3896B9C6A5F}"/>
              </a:ext>
            </a:extLst>
          </p:cNvPr>
          <p:cNvCxnSpPr>
            <a:cxnSpLocks/>
          </p:cNvCxnSpPr>
          <p:nvPr/>
        </p:nvCxnSpPr>
        <p:spPr>
          <a:xfrm flipV="1">
            <a:off x="9349734" y="2695058"/>
            <a:ext cx="361950" cy="1674648"/>
          </a:xfrm>
          <a:prstGeom prst="straightConnector1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B95A4816-5346-4A63-AC14-1DCC60827FCA}"/>
              </a:ext>
            </a:extLst>
          </p:cNvPr>
          <p:cNvSpPr/>
          <p:nvPr/>
        </p:nvSpPr>
        <p:spPr>
          <a:xfrm>
            <a:off x="4648499" y="4718248"/>
            <a:ext cx="128576" cy="128576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FDBC284-D893-4EBC-AC15-4CE46D74A295}"/>
              </a:ext>
            </a:extLst>
          </p:cNvPr>
          <p:cNvSpPr/>
          <p:nvPr/>
        </p:nvSpPr>
        <p:spPr>
          <a:xfrm>
            <a:off x="6909414" y="2813348"/>
            <a:ext cx="128576" cy="128576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AABA481-B795-45CF-96D0-32F8C6E40EF2}"/>
              </a:ext>
            </a:extLst>
          </p:cNvPr>
          <p:cNvSpPr/>
          <p:nvPr/>
        </p:nvSpPr>
        <p:spPr>
          <a:xfrm>
            <a:off x="9265388" y="4422663"/>
            <a:ext cx="128576" cy="128576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9" name="Arc 18">
            <a:extLst>
              <a:ext uri="{FF2B5EF4-FFF2-40B4-BE49-F238E27FC236}">
                <a16:creationId xmlns:a16="http://schemas.microsoft.com/office/drawing/2014/main" id="{15DF00B0-F10B-424E-A8B6-0970A485782D}"/>
              </a:ext>
            </a:extLst>
          </p:cNvPr>
          <p:cNvSpPr/>
          <p:nvPr/>
        </p:nvSpPr>
        <p:spPr>
          <a:xfrm rot="5400000">
            <a:off x="6500848" y="2377934"/>
            <a:ext cx="949631" cy="949631"/>
          </a:xfrm>
          <a:prstGeom prst="arc">
            <a:avLst>
              <a:gd name="adj1" fmla="val 15872432"/>
              <a:gd name="adj2" fmla="val 564216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03BB255-D5D3-46C5-B42B-C61E7B1DF705}"/>
              </a:ext>
            </a:extLst>
          </p:cNvPr>
          <p:cNvCxnSpPr>
            <a:cxnSpLocks/>
          </p:cNvCxnSpPr>
          <p:nvPr/>
        </p:nvCxnSpPr>
        <p:spPr>
          <a:xfrm flipV="1">
            <a:off x="4721232" y="3679469"/>
            <a:ext cx="11613" cy="996547"/>
          </a:xfrm>
          <a:prstGeom prst="straightConnector1">
            <a:avLst/>
          </a:prstGeom>
          <a:ln w="6350">
            <a:solidFill>
              <a:schemeClr val="accent2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D06C262-6AAB-4FD2-8B65-DB1657E32A7E}"/>
              </a:ext>
            </a:extLst>
          </p:cNvPr>
          <p:cNvGrpSpPr/>
          <p:nvPr/>
        </p:nvGrpSpPr>
        <p:grpSpPr>
          <a:xfrm>
            <a:off x="4234629" y="4347619"/>
            <a:ext cx="949631" cy="949631"/>
            <a:chOff x="4234629" y="4347619"/>
            <a:chExt cx="949631" cy="949631"/>
          </a:xfrm>
        </p:grpSpPr>
        <p:sp>
          <p:nvSpPr>
            <p:cNvPr id="5" name="Arc 4">
              <a:extLst>
                <a:ext uri="{FF2B5EF4-FFF2-40B4-BE49-F238E27FC236}">
                  <a16:creationId xmlns:a16="http://schemas.microsoft.com/office/drawing/2014/main" id="{A2B41F6F-A6A1-4442-9B45-ACE0903993DF}"/>
                </a:ext>
              </a:extLst>
            </p:cNvPr>
            <p:cNvSpPr/>
            <p:nvPr/>
          </p:nvSpPr>
          <p:spPr>
            <a:xfrm rot="16200000">
              <a:off x="4234629" y="4347619"/>
              <a:ext cx="949631" cy="949631"/>
            </a:xfrm>
            <a:prstGeom prst="arc">
              <a:avLst>
                <a:gd name="adj1" fmla="val 15872432"/>
                <a:gd name="adj2" fmla="val 5642161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3C3D8373-7EFB-4E32-B809-3F2E47F92E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98192" y="4702882"/>
              <a:ext cx="386068" cy="70318"/>
            </a:xfrm>
            <a:prstGeom prst="straightConnector1">
              <a:avLst/>
            </a:prstGeom>
            <a:ln w="6350">
              <a:solidFill>
                <a:schemeClr val="accent1">
                  <a:lumMod val="60000"/>
                  <a:lumOff val="40000"/>
                </a:schemeClr>
              </a:solidFill>
              <a:prstDash val="sysDash"/>
              <a:headEnd type="none" w="med" len="med"/>
              <a:tailEnd type="arrow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2D3FC359-9E4F-4B53-9FE8-93E3166BF677}"/>
                </a:ext>
              </a:extLst>
            </p:cNvPr>
            <p:cNvCxnSpPr>
              <a:cxnSpLocks/>
              <a:stCxn id="16" idx="2"/>
            </p:cNvCxnSpPr>
            <p:nvPr/>
          </p:nvCxnSpPr>
          <p:spPr>
            <a:xfrm flipH="1" flipV="1">
              <a:off x="4262617" y="4701414"/>
              <a:ext cx="385882" cy="81122"/>
            </a:xfrm>
            <a:prstGeom prst="straightConnector1">
              <a:avLst/>
            </a:prstGeom>
            <a:ln w="6350">
              <a:solidFill>
                <a:schemeClr val="accent1">
                  <a:lumMod val="60000"/>
                  <a:lumOff val="40000"/>
                </a:schemeClr>
              </a:solidFill>
              <a:prstDash val="sysDash"/>
              <a:headEnd type="none" w="med" len="med"/>
              <a:tailEnd type="arrow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7BAB96A5-1FD1-4108-A5DD-C29968C4F3FC}"/>
                </a:ext>
              </a:extLst>
            </p:cNvPr>
            <p:cNvCxnSpPr>
              <a:cxnSpLocks/>
              <a:stCxn id="16" idx="1"/>
            </p:cNvCxnSpPr>
            <p:nvPr/>
          </p:nvCxnSpPr>
          <p:spPr>
            <a:xfrm flipH="1" flipV="1">
              <a:off x="4414760" y="4441493"/>
              <a:ext cx="252569" cy="295585"/>
            </a:xfrm>
            <a:prstGeom prst="straightConnector1">
              <a:avLst/>
            </a:prstGeom>
            <a:ln w="6350">
              <a:solidFill>
                <a:schemeClr val="accent1">
                  <a:lumMod val="60000"/>
                  <a:lumOff val="40000"/>
                </a:schemeClr>
              </a:solidFill>
              <a:prstDash val="sysDash"/>
              <a:headEnd type="none" w="med" len="med"/>
              <a:tailEnd type="arrow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6DE9393A-00BD-446B-93CF-AFCD7FB3D8D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5655" y="4408380"/>
              <a:ext cx="186353" cy="301452"/>
            </a:xfrm>
            <a:prstGeom prst="straightConnector1">
              <a:avLst/>
            </a:prstGeom>
            <a:ln w="6350">
              <a:solidFill>
                <a:schemeClr val="accent1">
                  <a:lumMod val="60000"/>
                  <a:lumOff val="40000"/>
                </a:schemeClr>
              </a:solidFill>
              <a:prstDash val="sysDash"/>
              <a:headEnd type="none" w="med" len="med"/>
              <a:tailEnd type="arrow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F149EC13-B7AA-4A1E-8987-3753FC5C1ACA}"/>
              </a:ext>
            </a:extLst>
          </p:cNvPr>
          <p:cNvSpPr txBox="1"/>
          <p:nvPr/>
        </p:nvSpPr>
        <p:spPr>
          <a:xfrm>
            <a:off x="9480113" y="2373446"/>
            <a:ext cx="498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Sky</a:t>
            </a:r>
            <a:endParaRPr lang="sv-SE">
              <a:solidFill>
                <a:schemeClr val="bg1"/>
              </a:solidFill>
            </a:endParaRPr>
          </a:p>
        </p:txBody>
      </p:sp>
      <p:sp>
        <p:nvSpPr>
          <p:cNvPr id="27" name="Sun 26">
            <a:extLst>
              <a:ext uri="{FF2B5EF4-FFF2-40B4-BE49-F238E27FC236}">
                <a16:creationId xmlns:a16="http://schemas.microsoft.com/office/drawing/2014/main" id="{83F08186-E739-4700-A67B-5B2043297C02}"/>
              </a:ext>
            </a:extLst>
          </p:cNvPr>
          <p:cNvSpPr/>
          <p:nvPr/>
        </p:nvSpPr>
        <p:spPr>
          <a:xfrm>
            <a:off x="4638431" y="3227660"/>
            <a:ext cx="290090" cy="263523"/>
          </a:xfrm>
          <a:prstGeom prst="sun">
            <a:avLst>
              <a:gd name="adj" fmla="val 35930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C7D1F2A-A76C-4635-8432-A94D1F97F2F7}"/>
              </a:ext>
            </a:extLst>
          </p:cNvPr>
          <p:cNvSpPr txBox="1"/>
          <p:nvPr/>
        </p:nvSpPr>
        <p:spPr>
          <a:xfrm>
            <a:off x="4103139" y="2874268"/>
            <a:ext cx="1358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Light source</a:t>
            </a:r>
            <a:endParaRPr lang="sv-SE">
              <a:solidFill>
                <a:schemeClr val="bg1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E9DC13D-CD5F-4B68-AA0C-399106763287}"/>
              </a:ext>
            </a:extLst>
          </p:cNvPr>
          <p:cNvSpPr/>
          <p:nvPr/>
        </p:nvSpPr>
        <p:spPr>
          <a:xfrm>
            <a:off x="2133370" y="2747882"/>
            <a:ext cx="118515" cy="56139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54454BA-096B-4DB6-9328-249AF90E4AFD}"/>
              </a:ext>
            </a:extLst>
          </p:cNvPr>
          <p:cNvSpPr/>
          <p:nvPr/>
        </p:nvSpPr>
        <p:spPr>
          <a:xfrm>
            <a:off x="2133370" y="3357664"/>
            <a:ext cx="118515" cy="56139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9B3AAFB-8ACB-400D-9993-EBEFDE3F638A}"/>
              </a:ext>
            </a:extLst>
          </p:cNvPr>
          <p:cNvSpPr/>
          <p:nvPr/>
        </p:nvSpPr>
        <p:spPr>
          <a:xfrm>
            <a:off x="2133370" y="3967446"/>
            <a:ext cx="118515" cy="56139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F19A32B-681E-45F5-B8FE-72790A648129}"/>
              </a:ext>
            </a:extLst>
          </p:cNvPr>
          <p:cNvSpPr/>
          <p:nvPr/>
        </p:nvSpPr>
        <p:spPr>
          <a:xfrm>
            <a:off x="2133370" y="4577228"/>
            <a:ext cx="118515" cy="56139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3" name="Arc 32">
            <a:extLst>
              <a:ext uri="{FF2B5EF4-FFF2-40B4-BE49-F238E27FC236}">
                <a16:creationId xmlns:a16="http://schemas.microsoft.com/office/drawing/2014/main" id="{0BE90064-DE93-4773-907A-923824B7E9E1}"/>
              </a:ext>
            </a:extLst>
          </p:cNvPr>
          <p:cNvSpPr/>
          <p:nvPr/>
        </p:nvSpPr>
        <p:spPr>
          <a:xfrm rot="255130">
            <a:off x="1818872" y="3262007"/>
            <a:ext cx="795596" cy="752707"/>
          </a:xfrm>
          <a:prstGeom prst="arc">
            <a:avLst>
              <a:gd name="adj1" fmla="val 15872432"/>
              <a:gd name="adj2" fmla="val 564216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54D69AA-F824-4438-A2B2-C7C1C9E45B83}"/>
              </a:ext>
            </a:extLst>
          </p:cNvPr>
          <p:cNvCxnSpPr>
            <a:cxnSpLocks/>
            <a:stCxn id="17" idx="1"/>
          </p:cNvCxnSpPr>
          <p:nvPr/>
        </p:nvCxnSpPr>
        <p:spPr>
          <a:xfrm flipH="1">
            <a:off x="5869961" y="2832178"/>
            <a:ext cx="1058283" cy="292769"/>
          </a:xfrm>
          <a:prstGeom prst="straightConnector1">
            <a:avLst/>
          </a:prstGeom>
          <a:ln w="6350">
            <a:solidFill>
              <a:schemeClr val="accent2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4C882A12-BAD1-4B46-BDA7-66FF69FCB290}"/>
              </a:ext>
            </a:extLst>
          </p:cNvPr>
          <p:cNvCxnSpPr>
            <a:cxnSpLocks/>
          </p:cNvCxnSpPr>
          <p:nvPr/>
        </p:nvCxnSpPr>
        <p:spPr>
          <a:xfrm flipH="1" flipV="1">
            <a:off x="5030334" y="3559476"/>
            <a:ext cx="4207777" cy="967894"/>
          </a:xfrm>
          <a:prstGeom prst="straightConnector1">
            <a:avLst/>
          </a:prstGeom>
          <a:ln w="6350">
            <a:solidFill>
              <a:schemeClr val="accent2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BAD394D0-9E6C-4FDC-92D6-E7681DB84EF5}"/>
              </a:ext>
            </a:extLst>
          </p:cNvPr>
          <p:cNvCxnSpPr>
            <a:cxnSpLocks/>
          </p:cNvCxnSpPr>
          <p:nvPr/>
        </p:nvCxnSpPr>
        <p:spPr>
          <a:xfrm flipH="1">
            <a:off x="2056210" y="2748943"/>
            <a:ext cx="9854" cy="2389677"/>
          </a:xfrm>
          <a:prstGeom prst="line">
            <a:avLst/>
          </a:prstGeom>
          <a:ln w="5715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454DA2E2-404F-4C15-B0CA-F334A636D06E}"/>
              </a:ext>
            </a:extLst>
          </p:cNvPr>
          <p:cNvCxnSpPr>
            <a:cxnSpLocks/>
          </p:cNvCxnSpPr>
          <p:nvPr/>
        </p:nvCxnSpPr>
        <p:spPr>
          <a:xfrm>
            <a:off x="5733448" y="2813348"/>
            <a:ext cx="209127" cy="698365"/>
          </a:xfrm>
          <a:prstGeom prst="line">
            <a:avLst/>
          </a:prstGeom>
          <a:ln w="5715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Group 58">
            <a:extLst>
              <a:ext uri="{FF2B5EF4-FFF2-40B4-BE49-F238E27FC236}">
                <a16:creationId xmlns:a16="http://schemas.microsoft.com/office/drawing/2014/main" id="{F7890B1E-DAA4-4AA3-978B-8852B9C294D8}"/>
              </a:ext>
            </a:extLst>
          </p:cNvPr>
          <p:cNvGrpSpPr/>
          <p:nvPr/>
        </p:nvGrpSpPr>
        <p:grpSpPr>
          <a:xfrm>
            <a:off x="5733448" y="3036502"/>
            <a:ext cx="221243" cy="191158"/>
            <a:chOff x="5733448" y="3036502"/>
            <a:chExt cx="221243" cy="191158"/>
          </a:xfrm>
        </p:grpSpPr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82A16200-0570-4CD2-AD4D-28FBD0930729}"/>
                </a:ext>
              </a:extLst>
            </p:cNvPr>
            <p:cNvCxnSpPr>
              <a:cxnSpLocks/>
            </p:cNvCxnSpPr>
            <p:nvPr/>
          </p:nvCxnSpPr>
          <p:spPr>
            <a:xfrm>
              <a:off x="5733448" y="3044050"/>
              <a:ext cx="221243" cy="161793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27A0A217-5FB0-4F1C-BABA-2C49ED8FBF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64177" y="3036502"/>
              <a:ext cx="151552" cy="19115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89976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6" grpId="0" animBg="1"/>
      <p:bldP spid="17" grpId="0" animBg="1"/>
      <p:bldP spid="18" grpId="0" animBg="1"/>
      <p:bldP spid="19" grpId="0" animBg="1"/>
      <p:bldP spid="3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BA20BE-82C4-42E7-8A17-ACAFF68C6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Tracing lightmap</a:t>
            </a:r>
            <a:r>
              <a:rPr lang="en-US">
                <a:solidFill>
                  <a:srgbClr val="FFFFFF"/>
                </a:solidFill>
              </a:rPr>
              <a:t> </a:t>
            </a:r>
            <a:r>
              <a:rPr lang="en-US" err="1">
                <a:solidFill>
                  <a:srgbClr val="FFFFFF"/>
                </a:solidFill>
              </a:rPr>
              <a:t>texel</a:t>
            </a:r>
            <a:r>
              <a:rPr lang="en-US">
                <a:solidFill>
                  <a:srgbClr val="FFFFFF"/>
                </a:solidFill>
              </a:rPr>
              <a:t> (2/3)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3D2AEC-0282-485F-8F82-CC36B50530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199" y="1881778"/>
            <a:ext cx="10456818" cy="471061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Use (naïve) </a:t>
            </a:r>
            <a:r>
              <a:rPr lang="en-US" dirty="0">
                <a:solidFill>
                  <a:schemeClr val="accent6"/>
                </a:solidFill>
              </a:rPr>
              <a:t>irradiance cache</a:t>
            </a:r>
            <a:r>
              <a:rPr lang="en-US" dirty="0"/>
              <a:t> for direct light </a:t>
            </a:r>
            <a:r>
              <a:rPr lang="en-US" sz="2400" dirty="0"/>
              <a:t>(sun, local light, emissive)</a:t>
            </a:r>
            <a:r>
              <a:rPr lang="en-US" dirty="0"/>
              <a:t> </a:t>
            </a:r>
          </a:p>
          <a:p>
            <a:pPr marL="457200" indent="-457200">
              <a:buChar char="•"/>
            </a:pPr>
            <a:endParaRPr lang="en-US" dirty="0"/>
          </a:p>
          <a:p>
            <a:pPr marL="457200" indent="-457200">
              <a:buChar char="•"/>
            </a:pPr>
            <a:endParaRPr lang="en-US" dirty="0"/>
          </a:p>
          <a:p>
            <a:pPr marL="457200" indent="-457200">
              <a:buChar char="•"/>
            </a:pPr>
            <a:endParaRPr lang="en-US" dirty="0"/>
          </a:p>
          <a:p>
            <a:pPr marL="457200" indent="-457200">
              <a:buChar char="•"/>
            </a:pPr>
            <a:endParaRPr lang="en-US" dirty="0"/>
          </a:p>
          <a:p>
            <a:pPr marL="457200" indent="-457200">
              <a:buChar char="•"/>
            </a:pPr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Cache filled in </a:t>
            </a:r>
            <a:r>
              <a:rPr lang="en-US" sz="2400" dirty="0">
                <a:solidFill>
                  <a:schemeClr val="accent6"/>
                </a:solidFill>
              </a:rPr>
              <a:t>over multiple frames </a:t>
            </a:r>
            <a:r>
              <a:rPr lang="en-US" sz="2400" dirty="0"/>
              <a:t>when lighting condition changed</a:t>
            </a:r>
          </a:p>
          <a:p>
            <a:r>
              <a:rPr lang="en-US" sz="2400" dirty="0"/>
              <a:t>Sampling next event along the path becomes a </a:t>
            </a:r>
            <a:r>
              <a:rPr lang="en-US" sz="2400" dirty="0">
                <a:solidFill>
                  <a:schemeClr val="accent6"/>
                </a:solidFill>
              </a:rPr>
              <a:t>simple texture fetch</a:t>
            </a:r>
            <a:r>
              <a:rPr lang="en-US" sz="2400" dirty="0"/>
              <a:t>.</a:t>
            </a:r>
          </a:p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B0BB5F-E3E5-4B63-A791-680AED0264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B058BF1-FC1F-473A-BA4B-3E9D7C9174C4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75FFFD-3A68-4199-A87A-4A50B1FBBC60}"/>
              </a:ext>
            </a:extLst>
          </p:cNvPr>
          <p:cNvSpPr txBox="1"/>
          <p:nvPr/>
        </p:nvSpPr>
        <p:spPr>
          <a:xfrm>
            <a:off x="3893641" y="4859076"/>
            <a:ext cx="1699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Scene geometry</a:t>
            </a:r>
            <a:endParaRPr lang="sv-SE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41E822-8FA8-4C9A-A2AB-0DE57CABBCB8}"/>
              </a:ext>
            </a:extLst>
          </p:cNvPr>
          <p:cNvSpPr txBox="1"/>
          <p:nvPr/>
        </p:nvSpPr>
        <p:spPr>
          <a:xfrm>
            <a:off x="1007853" y="3268300"/>
            <a:ext cx="10483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>
                <a:solidFill>
                  <a:schemeClr val="bg1"/>
                </a:solidFill>
              </a:rPr>
              <a:t>Lightmap </a:t>
            </a:r>
            <a:r>
              <a:rPr lang="en-US" err="1">
                <a:solidFill>
                  <a:schemeClr val="bg1"/>
                </a:solidFill>
              </a:rPr>
              <a:t>texel</a:t>
            </a:r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0ECB6B3-DC70-41FF-A50E-01931C23299D}"/>
              </a:ext>
            </a:extLst>
          </p:cNvPr>
          <p:cNvCxnSpPr>
            <a:cxnSpLocks/>
          </p:cNvCxnSpPr>
          <p:nvPr/>
        </p:nvCxnSpPr>
        <p:spPr>
          <a:xfrm>
            <a:off x="6346031" y="2795804"/>
            <a:ext cx="1304916" cy="5039"/>
          </a:xfrm>
          <a:prstGeom prst="line">
            <a:avLst/>
          </a:prstGeom>
          <a:ln w="5715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AA8D65A-7F47-4A6E-8743-55A234675B78}"/>
              </a:ext>
            </a:extLst>
          </p:cNvPr>
          <p:cNvCxnSpPr>
            <a:cxnSpLocks/>
          </p:cNvCxnSpPr>
          <p:nvPr/>
        </p:nvCxnSpPr>
        <p:spPr>
          <a:xfrm flipV="1">
            <a:off x="8807809" y="4089723"/>
            <a:ext cx="1195005" cy="915316"/>
          </a:xfrm>
          <a:prstGeom prst="line">
            <a:avLst/>
          </a:prstGeom>
          <a:ln w="5715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B95A4816-5346-4A63-AC14-1DCC60827FCA}"/>
              </a:ext>
            </a:extLst>
          </p:cNvPr>
          <p:cNvSpPr/>
          <p:nvPr/>
        </p:nvSpPr>
        <p:spPr>
          <a:xfrm>
            <a:off x="4648499" y="4718248"/>
            <a:ext cx="128576" cy="128576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7" name="Sun 26">
            <a:extLst>
              <a:ext uri="{FF2B5EF4-FFF2-40B4-BE49-F238E27FC236}">
                <a16:creationId xmlns:a16="http://schemas.microsoft.com/office/drawing/2014/main" id="{83F08186-E739-4700-A67B-5B2043297C02}"/>
              </a:ext>
            </a:extLst>
          </p:cNvPr>
          <p:cNvSpPr/>
          <p:nvPr/>
        </p:nvSpPr>
        <p:spPr>
          <a:xfrm>
            <a:off x="4638431" y="3227660"/>
            <a:ext cx="290090" cy="263523"/>
          </a:xfrm>
          <a:prstGeom prst="sun">
            <a:avLst>
              <a:gd name="adj" fmla="val 35930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C7D1F2A-A76C-4635-8432-A94D1F97F2F7}"/>
              </a:ext>
            </a:extLst>
          </p:cNvPr>
          <p:cNvSpPr txBox="1"/>
          <p:nvPr/>
        </p:nvSpPr>
        <p:spPr>
          <a:xfrm>
            <a:off x="4103139" y="2874268"/>
            <a:ext cx="1358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Light source</a:t>
            </a:r>
            <a:endParaRPr lang="sv-SE">
              <a:solidFill>
                <a:schemeClr val="bg1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E9DC13D-CD5F-4B68-AA0C-399106763287}"/>
              </a:ext>
            </a:extLst>
          </p:cNvPr>
          <p:cNvSpPr/>
          <p:nvPr/>
        </p:nvSpPr>
        <p:spPr>
          <a:xfrm>
            <a:off x="2133370" y="2747882"/>
            <a:ext cx="118515" cy="56139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54454BA-096B-4DB6-9328-249AF90E4AFD}"/>
              </a:ext>
            </a:extLst>
          </p:cNvPr>
          <p:cNvSpPr/>
          <p:nvPr/>
        </p:nvSpPr>
        <p:spPr>
          <a:xfrm>
            <a:off x="2133370" y="3357664"/>
            <a:ext cx="118515" cy="56139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9B3AAFB-8ACB-400D-9993-EBEFDE3F638A}"/>
              </a:ext>
            </a:extLst>
          </p:cNvPr>
          <p:cNvSpPr/>
          <p:nvPr/>
        </p:nvSpPr>
        <p:spPr>
          <a:xfrm>
            <a:off x="2133370" y="3967446"/>
            <a:ext cx="118515" cy="56139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F19A32B-681E-45F5-B8FE-72790A648129}"/>
              </a:ext>
            </a:extLst>
          </p:cNvPr>
          <p:cNvSpPr/>
          <p:nvPr/>
        </p:nvSpPr>
        <p:spPr>
          <a:xfrm>
            <a:off x="2133370" y="4577228"/>
            <a:ext cx="118515" cy="56139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BAD394D0-9E6C-4FDC-92D6-E7681DB84EF5}"/>
              </a:ext>
            </a:extLst>
          </p:cNvPr>
          <p:cNvCxnSpPr>
            <a:cxnSpLocks/>
          </p:cNvCxnSpPr>
          <p:nvPr/>
        </p:nvCxnSpPr>
        <p:spPr>
          <a:xfrm flipH="1">
            <a:off x="2056210" y="2748943"/>
            <a:ext cx="9854" cy="2389677"/>
          </a:xfrm>
          <a:prstGeom prst="line">
            <a:avLst/>
          </a:prstGeom>
          <a:ln w="5715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032FB31-26D9-45C8-89F8-2B8180CD1EE0}"/>
              </a:ext>
            </a:extLst>
          </p:cNvPr>
          <p:cNvGrpSpPr/>
          <p:nvPr/>
        </p:nvGrpSpPr>
        <p:grpSpPr>
          <a:xfrm rot="16200000">
            <a:off x="4699687" y="3810053"/>
            <a:ext cx="87026" cy="1913864"/>
            <a:chOff x="3999244" y="2742778"/>
            <a:chExt cx="118515" cy="2390738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F2C5EF1D-06FC-4258-8BD1-CFA65D3F5588}"/>
                </a:ext>
              </a:extLst>
            </p:cNvPr>
            <p:cNvSpPr/>
            <p:nvPr/>
          </p:nvSpPr>
          <p:spPr>
            <a:xfrm>
              <a:off x="3999244" y="2742778"/>
              <a:ext cx="118515" cy="561392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3DA6599-28DC-45CE-B0F0-1676F3E82DE1}"/>
                </a:ext>
              </a:extLst>
            </p:cNvPr>
            <p:cNvSpPr/>
            <p:nvPr/>
          </p:nvSpPr>
          <p:spPr>
            <a:xfrm>
              <a:off x="3999244" y="3352560"/>
              <a:ext cx="118515" cy="56139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7BB6B6C5-54CB-4035-AA47-73576BDE8D9C}"/>
                </a:ext>
              </a:extLst>
            </p:cNvPr>
            <p:cNvSpPr/>
            <p:nvPr/>
          </p:nvSpPr>
          <p:spPr>
            <a:xfrm>
              <a:off x="3999244" y="3962342"/>
              <a:ext cx="118515" cy="56139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01CEC7D1-BC00-46F8-823A-9245D897F294}"/>
                </a:ext>
              </a:extLst>
            </p:cNvPr>
            <p:cNvSpPr/>
            <p:nvPr/>
          </p:nvSpPr>
          <p:spPr>
            <a:xfrm>
              <a:off x="3999244" y="4572124"/>
              <a:ext cx="118515" cy="561392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7134FFB6-78F0-4DD2-B5B1-54E6324FB9A1}"/>
              </a:ext>
            </a:extLst>
          </p:cNvPr>
          <p:cNvGrpSpPr/>
          <p:nvPr/>
        </p:nvGrpSpPr>
        <p:grpSpPr>
          <a:xfrm>
            <a:off x="6375104" y="2872645"/>
            <a:ext cx="1275843" cy="102189"/>
            <a:chOff x="6225233" y="2872443"/>
            <a:chExt cx="1425714" cy="87026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9371F9B8-7AB3-40D7-A7D1-845E140BF121}"/>
                </a:ext>
              </a:extLst>
            </p:cNvPr>
            <p:cNvSpPr/>
            <p:nvPr/>
          </p:nvSpPr>
          <p:spPr>
            <a:xfrm rot="16200000">
              <a:off x="6406427" y="2691249"/>
              <a:ext cx="87026" cy="449413"/>
            </a:xfrm>
            <a:prstGeom prst="rect">
              <a:avLst/>
            </a:prstGeom>
            <a:solidFill>
              <a:srgbClr val="A5A5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C2EF16EB-6BC7-4C0D-8071-16578E3BBC56}"/>
                </a:ext>
              </a:extLst>
            </p:cNvPr>
            <p:cNvSpPr/>
            <p:nvPr/>
          </p:nvSpPr>
          <p:spPr>
            <a:xfrm rot="16200000">
              <a:off x="6894577" y="2691249"/>
              <a:ext cx="87026" cy="44941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45A5ADEF-9B89-4870-876E-009C2E210303}"/>
                </a:ext>
              </a:extLst>
            </p:cNvPr>
            <p:cNvSpPr/>
            <p:nvPr/>
          </p:nvSpPr>
          <p:spPr>
            <a:xfrm rot="16200000">
              <a:off x="7382728" y="2691249"/>
              <a:ext cx="87026" cy="449413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DEF8D848-44C3-4128-9C5C-DDF9C8815CEF}"/>
              </a:ext>
            </a:extLst>
          </p:cNvPr>
          <p:cNvGrpSpPr/>
          <p:nvPr/>
        </p:nvGrpSpPr>
        <p:grpSpPr>
          <a:xfrm rot="19304361">
            <a:off x="8688515" y="4410671"/>
            <a:ext cx="1275843" cy="102189"/>
            <a:chOff x="6225233" y="2872443"/>
            <a:chExt cx="1425714" cy="87026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36D26AAC-93C8-496F-94EB-1A197369F333}"/>
                </a:ext>
              </a:extLst>
            </p:cNvPr>
            <p:cNvSpPr/>
            <p:nvPr/>
          </p:nvSpPr>
          <p:spPr>
            <a:xfrm rot="16200000">
              <a:off x="6406427" y="2691249"/>
              <a:ext cx="87026" cy="449413"/>
            </a:xfrm>
            <a:prstGeom prst="rect">
              <a:avLst/>
            </a:prstGeom>
            <a:solidFill>
              <a:srgbClr val="A5A5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5F74A97B-9587-42B6-81E3-5E3207650DF3}"/>
                </a:ext>
              </a:extLst>
            </p:cNvPr>
            <p:cNvSpPr/>
            <p:nvPr/>
          </p:nvSpPr>
          <p:spPr>
            <a:xfrm rot="16200000">
              <a:off x="6894577" y="2691249"/>
              <a:ext cx="87026" cy="44941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310CD3FF-51AE-45B0-896B-11F7E6FA0B97}"/>
                </a:ext>
              </a:extLst>
            </p:cNvPr>
            <p:cNvSpPr/>
            <p:nvPr/>
          </p:nvSpPr>
          <p:spPr>
            <a:xfrm rot="16200000">
              <a:off x="7382728" y="2691249"/>
              <a:ext cx="87026" cy="449413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7C74063B-762F-4E36-ABB4-E947C802EF08}"/>
              </a:ext>
            </a:extLst>
          </p:cNvPr>
          <p:cNvCxnSpPr>
            <a:cxnSpLocks/>
          </p:cNvCxnSpPr>
          <p:nvPr/>
        </p:nvCxnSpPr>
        <p:spPr>
          <a:xfrm flipV="1">
            <a:off x="4540534" y="3679470"/>
            <a:ext cx="192311" cy="990201"/>
          </a:xfrm>
          <a:prstGeom prst="straightConnector1">
            <a:avLst/>
          </a:prstGeom>
          <a:ln w="6350">
            <a:solidFill>
              <a:schemeClr val="accent2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5A8A6237-0B1E-47B8-8822-87AE1A102980}"/>
              </a:ext>
            </a:extLst>
          </p:cNvPr>
          <p:cNvCxnSpPr>
            <a:cxnSpLocks/>
            <a:stCxn id="45" idx="0"/>
          </p:cNvCxnSpPr>
          <p:nvPr/>
        </p:nvCxnSpPr>
        <p:spPr>
          <a:xfrm flipH="1">
            <a:off x="5869964" y="2923739"/>
            <a:ext cx="941976" cy="216573"/>
          </a:xfrm>
          <a:prstGeom prst="straightConnector1">
            <a:avLst/>
          </a:prstGeom>
          <a:ln w="6350">
            <a:solidFill>
              <a:schemeClr val="accent2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E9FC0846-12B0-47D5-8D30-83AC4A579325}"/>
              </a:ext>
            </a:extLst>
          </p:cNvPr>
          <p:cNvCxnSpPr>
            <a:cxnSpLocks/>
          </p:cNvCxnSpPr>
          <p:nvPr/>
        </p:nvCxnSpPr>
        <p:spPr>
          <a:xfrm flipH="1" flipV="1">
            <a:off x="5030334" y="3559476"/>
            <a:ext cx="4207777" cy="967894"/>
          </a:xfrm>
          <a:prstGeom prst="straightConnector1">
            <a:avLst/>
          </a:prstGeom>
          <a:ln w="6350">
            <a:solidFill>
              <a:schemeClr val="accent2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E4DBA49-929E-467A-BED6-4817756A1F3D}"/>
              </a:ext>
            </a:extLst>
          </p:cNvPr>
          <p:cNvGrpSpPr/>
          <p:nvPr/>
        </p:nvGrpSpPr>
        <p:grpSpPr>
          <a:xfrm>
            <a:off x="5733448" y="3036502"/>
            <a:ext cx="221243" cy="191158"/>
            <a:chOff x="5733448" y="3036502"/>
            <a:chExt cx="221243" cy="191158"/>
          </a:xfrm>
        </p:grpSpPr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E1FC0C30-B8C9-46EA-BADD-3647CB4FBE8F}"/>
                </a:ext>
              </a:extLst>
            </p:cNvPr>
            <p:cNvCxnSpPr>
              <a:cxnSpLocks/>
            </p:cNvCxnSpPr>
            <p:nvPr/>
          </p:nvCxnSpPr>
          <p:spPr>
            <a:xfrm>
              <a:off x="5733448" y="3044050"/>
              <a:ext cx="221243" cy="161793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D99E6A27-A150-4EBE-93C1-EA5F26696A2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64177" y="3036502"/>
              <a:ext cx="151552" cy="19115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68BAD38F-6F8E-4BC1-B5A5-D2D0DE2412FC}"/>
              </a:ext>
            </a:extLst>
          </p:cNvPr>
          <p:cNvCxnSpPr>
            <a:cxnSpLocks/>
          </p:cNvCxnSpPr>
          <p:nvPr/>
        </p:nvCxnSpPr>
        <p:spPr>
          <a:xfrm>
            <a:off x="5733448" y="2813348"/>
            <a:ext cx="209127" cy="698365"/>
          </a:xfrm>
          <a:prstGeom prst="line">
            <a:avLst/>
          </a:prstGeom>
          <a:ln w="5715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051031D-E68C-4AD4-9E7A-C837285C602D}"/>
              </a:ext>
            </a:extLst>
          </p:cNvPr>
          <p:cNvCxnSpPr>
            <a:cxnSpLocks/>
          </p:cNvCxnSpPr>
          <p:nvPr/>
        </p:nvCxnSpPr>
        <p:spPr>
          <a:xfrm>
            <a:off x="3785762" y="4869206"/>
            <a:ext cx="1935570" cy="0"/>
          </a:xfrm>
          <a:prstGeom prst="line">
            <a:avLst/>
          </a:prstGeom>
          <a:ln w="5715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355308D4-6194-48D2-914B-AD56BAB7AFCE}"/>
              </a:ext>
            </a:extLst>
          </p:cNvPr>
          <p:cNvCxnSpPr>
            <a:cxnSpLocks/>
          </p:cNvCxnSpPr>
          <p:nvPr/>
        </p:nvCxnSpPr>
        <p:spPr>
          <a:xfrm flipH="1" flipV="1">
            <a:off x="4819472" y="3679470"/>
            <a:ext cx="167803" cy="986113"/>
          </a:xfrm>
          <a:prstGeom prst="straightConnector1">
            <a:avLst/>
          </a:prstGeom>
          <a:ln w="6350">
            <a:solidFill>
              <a:schemeClr val="accent2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4" name="Rectangle 63">
            <a:extLst>
              <a:ext uri="{FF2B5EF4-FFF2-40B4-BE49-F238E27FC236}">
                <a16:creationId xmlns:a16="http://schemas.microsoft.com/office/drawing/2014/main" id="{187D8969-619A-4C05-ACAA-2649CD939149}"/>
              </a:ext>
            </a:extLst>
          </p:cNvPr>
          <p:cNvSpPr/>
          <p:nvPr/>
        </p:nvSpPr>
        <p:spPr>
          <a:xfrm rot="16200000">
            <a:off x="4456040" y="4542278"/>
            <a:ext cx="87026" cy="44941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606A4D72-DBB3-40EE-9FD5-1176ECFD7AC1}"/>
              </a:ext>
            </a:extLst>
          </p:cNvPr>
          <p:cNvSpPr/>
          <p:nvPr/>
        </p:nvSpPr>
        <p:spPr>
          <a:xfrm rot="16200000">
            <a:off x="4943927" y="4541217"/>
            <a:ext cx="87026" cy="44941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9A405460-9AB7-463B-96CE-D269CA8A3AAA}"/>
              </a:ext>
            </a:extLst>
          </p:cNvPr>
          <p:cNvSpPr/>
          <p:nvPr/>
        </p:nvSpPr>
        <p:spPr>
          <a:xfrm rot="13904361">
            <a:off x="9274325" y="4260681"/>
            <a:ext cx="102189" cy="402171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988901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65" grpId="0" animBg="1"/>
      <p:bldP spid="6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BA20BE-82C4-42E7-8A17-ACAFF68C6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Tracing lightmap</a:t>
            </a:r>
            <a:r>
              <a:rPr lang="en-US">
                <a:solidFill>
                  <a:srgbClr val="FFFFFF"/>
                </a:solidFill>
              </a:rPr>
              <a:t> </a:t>
            </a:r>
            <a:r>
              <a:rPr lang="en-US" err="1">
                <a:solidFill>
                  <a:srgbClr val="FFFFFF"/>
                </a:solidFill>
              </a:rPr>
              <a:t>texel</a:t>
            </a:r>
            <a:r>
              <a:rPr lang="en-US">
                <a:solidFill>
                  <a:srgbClr val="FFFFFF"/>
                </a:solidFill>
              </a:rPr>
              <a:t> (2/3)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3D2AEC-0282-485F-8F82-CC36B50530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199" y="1881778"/>
            <a:ext cx="10456818" cy="471061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Use (naïve) </a:t>
            </a:r>
            <a:r>
              <a:rPr lang="en-US" dirty="0">
                <a:solidFill>
                  <a:schemeClr val="accent6"/>
                </a:solidFill>
              </a:rPr>
              <a:t>irradiance cache</a:t>
            </a:r>
            <a:r>
              <a:rPr lang="en-US" dirty="0"/>
              <a:t> for direct light </a:t>
            </a:r>
            <a:r>
              <a:rPr lang="en-US" sz="2400" dirty="0"/>
              <a:t>(sun, local light, emissive)</a:t>
            </a:r>
            <a:r>
              <a:rPr lang="en-US" dirty="0"/>
              <a:t> </a:t>
            </a:r>
          </a:p>
          <a:p>
            <a:pPr marL="457200" indent="-457200">
              <a:buChar char="•"/>
            </a:pPr>
            <a:endParaRPr lang="en-US" dirty="0"/>
          </a:p>
          <a:p>
            <a:pPr marL="457200" indent="-457200">
              <a:buChar char="•"/>
            </a:pPr>
            <a:endParaRPr lang="en-US" dirty="0"/>
          </a:p>
          <a:p>
            <a:pPr marL="457200" indent="-457200">
              <a:buChar char="•"/>
            </a:pPr>
            <a:endParaRPr lang="en-US" dirty="0"/>
          </a:p>
          <a:p>
            <a:pPr marL="457200" indent="-457200">
              <a:buChar char="•"/>
            </a:pPr>
            <a:endParaRPr lang="en-US" dirty="0"/>
          </a:p>
          <a:p>
            <a:pPr marL="457200" indent="-457200">
              <a:buChar char="•"/>
            </a:pPr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Cache filled in </a:t>
            </a:r>
            <a:r>
              <a:rPr lang="en-US" sz="2400" dirty="0">
                <a:solidFill>
                  <a:schemeClr val="accent6"/>
                </a:solidFill>
              </a:rPr>
              <a:t>over multiple frames </a:t>
            </a:r>
            <a:r>
              <a:rPr lang="en-US" sz="2400" dirty="0"/>
              <a:t>when lighting condition changed</a:t>
            </a:r>
          </a:p>
          <a:p>
            <a:r>
              <a:rPr lang="en-US" sz="2400" dirty="0"/>
              <a:t>Sampling next event along the path becomes a </a:t>
            </a:r>
            <a:r>
              <a:rPr lang="en-US" sz="2400" dirty="0">
                <a:solidFill>
                  <a:schemeClr val="accent6"/>
                </a:solidFill>
              </a:rPr>
              <a:t>simple texture fetch</a:t>
            </a:r>
            <a:r>
              <a:rPr lang="en-US" sz="2400" dirty="0"/>
              <a:t>.</a:t>
            </a:r>
          </a:p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B0BB5F-E3E5-4B63-A791-680AED0264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B058BF1-FC1F-473A-BA4B-3E9D7C9174C4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6" name="Arc 5">
            <a:extLst>
              <a:ext uri="{FF2B5EF4-FFF2-40B4-BE49-F238E27FC236}">
                <a16:creationId xmlns:a16="http://schemas.microsoft.com/office/drawing/2014/main" id="{74A17BCB-DBD8-405B-9CB1-7777E6A0C340}"/>
              </a:ext>
            </a:extLst>
          </p:cNvPr>
          <p:cNvSpPr/>
          <p:nvPr/>
        </p:nvSpPr>
        <p:spPr>
          <a:xfrm rot="13987888">
            <a:off x="8864276" y="4047736"/>
            <a:ext cx="949631" cy="949631"/>
          </a:xfrm>
          <a:prstGeom prst="arc">
            <a:avLst>
              <a:gd name="adj1" fmla="val 15872432"/>
              <a:gd name="adj2" fmla="val 564216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75FFFD-3A68-4199-A87A-4A50B1FBBC60}"/>
              </a:ext>
            </a:extLst>
          </p:cNvPr>
          <p:cNvSpPr txBox="1"/>
          <p:nvPr/>
        </p:nvSpPr>
        <p:spPr>
          <a:xfrm>
            <a:off x="3893641" y="4859076"/>
            <a:ext cx="1699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Scene geometry</a:t>
            </a:r>
            <a:endParaRPr lang="sv-SE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41E822-8FA8-4C9A-A2AB-0DE57CABBCB8}"/>
              </a:ext>
            </a:extLst>
          </p:cNvPr>
          <p:cNvSpPr txBox="1"/>
          <p:nvPr/>
        </p:nvSpPr>
        <p:spPr>
          <a:xfrm>
            <a:off x="1007853" y="3268300"/>
            <a:ext cx="10483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>
                <a:solidFill>
                  <a:schemeClr val="bg1"/>
                </a:solidFill>
              </a:rPr>
              <a:t>Lightmap </a:t>
            </a:r>
            <a:r>
              <a:rPr lang="en-US" err="1">
                <a:solidFill>
                  <a:schemeClr val="bg1"/>
                </a:solidFill>
              </a:rPr>
              <a:t>texel</a:t>
            </a:r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0ECB6B3-DC70-41FF-A50E-01931C23299D}"/>
              </a:ext>
            </a:extLst>
          </p:cNvPr>
          <p:cNvCxnSpPr>
            <a:cxnSpLocks/>
          </p:cNvCxnSpPr>
          <p:nvPr/>
        </p:nvCxnSpPr>
        <p:spPr>
          <a:xfrm>
            <a:off x="6346031" y="2795804"/>
            <a:ext cx="1304916" cy="5039"/>
          </a:xfrm>
          <a:prstGeom prst="line">
            <a:avLst/>
          </a:prstGeom>
          <a:ln w="5715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AA8D65A-7F47-4A6E-8743-55A234675B78}"/>
              </a:ext>
            </a:extLst>
          </p:cNvPr>
          <p:cNvCxnSpPr>
            <a:cxnSpLocks/>
          </p:cNvCxnSpPr>
          <p:nvPr/>
        </p:nvCxnSpPr>
        <p:spPr>
          <a:xfrm flipV="1">
            <a:off x="8807809" y="4089723"/>
            <a:ext cx="1195005" cy="915316"/>
          </a:xfrm>
          <a:prstGeom prst="line">
            <a:avLst/>
          </a:prstGeom>
          <a:ln w="5715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E29C494-46B7-4787-8D8C-FC37CB6FF293}"/>
              </a:ext>
            </a:extLst>
          </p:cNvPr>
          <p:cNvCxnSpPr>
            <a:cxnSpLocks/>
          </p:cNvCxnSpPr>
          <p:nvPr/>
        </p:nvCxnSpPr>
        <p:spPr>
          <a:xfrm>
            <a:off x="2261752" y="3654985"/>
            <a:ext cx="2369317" cy="1072984"/>
          </a:xfrm>
          <a:prstGeom prst="straightConnector1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BE5A4D6-4B18-4EBD-A85A-0363C73D80B0}"/>
              </a:ext>
            </a:extLst>
          </p:cNvPr>
          <p:cNvCxnSpPr>
            <a:cxnSpLocks/>
          </p:cNvCxnSpPr>
          <p:nvPr/>
        </p:nvCxnSpPr>
        <p:spPr>
          <a:xfrm flipV="1">
            <a:off x="4784084" y="2941926"/>
            <a:ext cx="2125331" cy="1777030"/>
          </a:xfrm>
          <a:prstGeom prst="straightConnector1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BCD455F-9A55-4AAF-AE1E-2F05DBD5525D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7063734" y="2928256"/>
            <a:ext cx="2220484" cy="1513237"/>
          </a:xfrm>
          <a:prstGeom prst="straightConnector1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D1BD103-A6A4-4935-B026-E3896B9C6A5F}"/>
              </a:ext>
            </a:extLst>
          </p:cNvPr>
          <p:cNvCxnSpPr>
            <a:cxnSpLocks/>
          </p:cNvCxnSpPr>
          <p:nvPr/>
        </p:nvCxnSpPr>
        <p:spPr>
          <a:xfrm flipV="1">
            <a:off x="9349734" y="2695058"/>
            <a:ext cx="361950" cy="1674648"/>
          </a:xfrm>
          <a:prstGeom prst="straightConnector1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B95A4816-5346-4A63-AC14-1DCC60827FCA}"/>
              </a:ext>
            </a:extLst>
          </p:cNvPr>
          <p:cNvSpPr/>
          <p:nvPr/>
        </p:nvSpPr>
        <p:spPr>
          <a:xfrm>
            <a:off x="4648499" y="4718248"/>
            <a:ext cx="128576" cy="128576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FDBC284-D893-4EBC-AC15-4CE46D74A295}"/>
              </a:ext>
            </a:extLst>
          </p:cNvPr>
          <p:cNvSpPr/>
          <p:nvPr/>
        </p:nvSpPr>
        <p:spPr>
          <a:xfrm>
            <a:off x="6909414" y="2813348"/>
            <a:ext cx="128576" cy="128576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AABA481-B795-45CF-96D0-32F8C6E40EF2}"/>
              </a:ext>
            </a:extLst>
          </p:cNvPr>
          <p:cNvSpPr/>
          <p:nvPr/>
        </p:nvSpPr>
        <p:spPr>
          <a:xfrm>
            <a:off x="9265388" y="4422663"/>
            <a:ext cx="128576" cy="128576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9" name="Arc 18">
            <a:extLst>
              <a:ext uri="{FF2B5EF4-FFF2-40B4-BE49-F238E27FC236}">
                <a16:creationId xmlns:a16="http://schemas.microsoft.com/office/drawing/2014/main" id="{15DF00B0-F10B-424E-A8B6-0970A485782D}"/>
              </a:ext>
            </a:extLst>
          </p:cNvPr>
          <p:cNvSpPr/>
          <p:nvPr/>
        </p:nvSpPr>
        <p:spPr>
          <a:xfrm rot="5400000">
            <a:off x="6500848" y="2377934"/>
            <a:ext cx="949631" cy="949631"/>
          </a:xfrm>
          <a:prstGeom prst="arc">
            <a:avLst>
              <a:gd name="adj1" fmla="val 15872432"/>
              <a:gd name="adj2" fmla="val 564216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93CF4ED-89B8-44B1-A57A-F6A2BE75F9D1}"/>
              </a:ext>
            </a:extLst>
          </p:cNvPr>
          <p:cNvGrpSpPr/>
          <p:nvPr/>
        </p:nvGrpSpPr>
        <p:grpSpPr>
          <a:xfrm>
            <a:off x="4234629" y="4347619"/>
            <a:ext cx="949631" cy="949631"/>
            <a:chOff x="4234629" y="4347619"/>
            <a:chExt cx="949631" cy="949631"/>
          </a:xfrm>
        </p:grpSpPr>
        <p:sp>
          <p:nvSpPr>
            <p:cNvPr id="5" name="Arc 4">
              <a:extLst>
                <a:ext uri="{FF2B5EF4-FFF2-40B4-BE49-F238E27FC236}">
                  <a16:creationId xmlns:a16="http://schemas.microsoft.com/office/drawing/2014/main" id="{A2B41F6F-A6A1-4442-9B45-ACE0903993DF}"/>
                </a:ext>
              </a:extLst>
            </p:cNvPr>
            <p:cNvSpPr/>
            <p:nvPr/>
          </p:nvSpPr>
          <p:spPr>
            <a:xfrm rot="16200000">
              <a:off x="4234629" y="4347619"/>
              <a:ext cx="949631" cy="949631"/>
            </a:xfrm>
            <a:prstGeom prst="arc">
              <a:avLst>
                <a:gd name="adj1" fmla="val 15872432"/>
                <a:gd name="adj2" fmla="val 5642161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3C3D8373-7EFB-4E32-B809-3F2E47F92E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98192" y="4702882"/>
              <a:ext cx="386068" cy="70318"/>
            </a:xfrm>
            <a:prstGeom prst="straightConnector1">
              <a:avLst/>
            </a:prstGeom>
            <a:ln w="6350">
              <a:solidFill>
                <a:schemeClr val="accent1">
                  <a:lumMod val="60000"/>
                  <a:lumOff val="40000"/>
                </a:schemeClr>
              </a:solidFill>
              <a:prstDash val="sysDash"/>
              <a:headEnd type="none" w="med" len="med"/>
              <a:tailEnd type="arrow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2D3FC359-9E4F-4B53-9FE8-93E3166BF677}"/>
                </a:ext>
              </a:extLst>
            </p:cNvPr>
            <p:cNvCxnSpPr>
              <a:cxnSpLocks/>
              <a:stCxn id="16" idx="2"/>
            </p:cNvCxnSpPr>
            <p:nvPr/>
          </p:nvCxnSpPr>
          <p:spPr>
            <a:xfrm flipH="1" flipV="1">
              <a:off x="4262617" y="4701414"/>
              <a:ext cx="385882" cy="81122"/>
            </a:xfrm>
            <a:prstGeom prst="straightConnector1">
              <a:avLst/>
            </a:prstGeom>
            <a:ln w="6350">
              <a:solidFill>
                <a:schemeClr val="accent1">
                  <a:lumMod val="60000"/>
                  <a:lumOff val="40000"/>
                </a:schemeClr>
              </a:solidFill>
              <a:prstDash val="sysDash"/>
              <a:headEnd type="none" w="med" len="med"/>
              <a:tailEnd type="arrow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7BAB96A5-1FD1-4108-A5DD-C29968C4F3FC}"/>
                </a:ext>
              </a:extLst>
            </p:cNvPr>
            <p:cNvCxnSpPr>
              <a:cxnSpLocks/>
              <a:stCxn id="16" idx="1"/>
            </p:cNvCxnSpPr>
            <p:nvPr/>
          </p:nvCxnSpPr>
          <p:spPr>
            <a:xfrm flipH="1" flipV="1">
              <a:off x="4414760" y="4441493"/>
              <a:ext cx="252569" cy="295585"/>
            </a:xfrm>
            <a:prstGeom prst="straightConnector1">
              <a:avLst/>
            </a:prstGeom>
            <a:ln w="6350">
              <a:solidFill>
                <a:schemeClr val="accent1">
                  <a:lumMod val="60000"/>
                  <a:lumOff val="40000"/>
                </a:schemeClr>
              </a:solidFill>
              <a:prstDash val="sysDash"/>
              <a:headEnd type="none" w="med" len="med"/>
              <a:tailEnd type="arrow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6DE9393A-00BD-446B-93CF-AFCD7FB3D8D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5655" y="4408380"/>
              <a:ext cx="186353" cy="301452"/>
            </a:xfrm>
            <a:prstGeom prst="straightConnector1">
              <a:avLst/>
            </a:prstGeom>
            <a:ln w="6350">
              <a:solidFill>
                <a:schemeClr val="accent1">
                  <a:lumMod val="60000"/>
                  <a:lumOff val="40000"/>
                </a:schemeClr>
              </a:solidFill>
              <a:prstDash val="sysDash"/>
              <a:headEnd type="none" w="med" len="med"/>
              <a:tailEnd type="arrow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F149EC13-B7AA-4A1E-8987-3753FC5C1ACA}"/>
              </a:ext>
            </a:extLst>
          </p:cNvPr>
          <p:cNvSpPr txBox="1"/>
          <p:nvPr/>
        </p:nvSpPr>
        <p:spPr>
          <a:xfrm>
            <a:off x="9480113" y="2373446"/>
            <a:ext cx="498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Sky</a:t>
            </a:r>
            <a:endParaRPr lang="sv-SE">
              <a:solidFill>
                <a:schemeClr val="bg1"/>
              </a:solidFill>
            </a:endParaRPr>
          </a:p>
        </p:txBody>
      </p:sp>
      <p:sp>
        <p:nvSpPr>
          <p:cNvPr id="27" name="Sun 26">
            <a:extLst>
              <a:ext uri="{FF2B5EF4-FFF2-40B4-BE49-F238E27FC236}">
                <a16:creationId xmlns:a16="http://schemas.microsoft.com/office/drawing/2014/main" id="{83F08186-E739-4700-A67B-5B2043297C02}"/>
              </a:ext>
            </a:extLst>
          </p:cNvPr>
          <p:cNvSpPr/>
          <p:nvPr/>
        </p:nvSpPr>
        <p:spPr>
          <a:xfrm>
            <a:off x="4638431" y="3227660"/>
            <a:ext cx="290090" cy="263523"/>
          </a:xfrm>
          <a:prstGeom prst="sun">
            <a:avLst>
              <a:gd name="adj" fmla="val 35930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C7D1F2A-A76C-4635-8432-A94D1F97F2F7}"/>
              </a:ext>
            </a:extLst>
          </p:cNvPr>
          <p:cNvSpPr txBox="1"/>
          <p:nvPr/>
        </p:nvSpPr>
        <p:spPr>
          <a:xfrm>
            <a:off x="4103139" y="2874268"/>
            <a:ext cx="1358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Light source</a:t>
            </a:r>
            <a:endParaRPr lang="sv-SE">
              <a:solidFill>
                <a:schemeClr val="bg1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E9DC13D-CD5F-4B68-AA0C-399106763287}"/>
              </a:ext>
            </a:extLst>
          </p:cNvPr>
          <p:cNvSpPr/>
          <p:nvPr/>
        </p:nvSpPr>
        <p:spPr>
          <a:xfrm>
            <a:off x="2133370" y="2747882"/>
            <a:ext cx="118515" cy="56139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54454BA-096B-4DB6-9328-249AF90E4AFD}"/>
              </a:ext>
            </a:extLst>
          </p:cNvPr>
          <p:cNvSpPr/>
          <p:nvPr/>
        </p:nvSpPr>
        <p:spPr>
          <a:xfrm>
            <a:off x="2133370" y="3357664"/>
            <a:ext cx="118515" cy="56139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9B3AAFB-8ACB-400D-9993-EBEFDE3F638A}"/>
              </a:ext>
            </a:extLst>
          </p:cNvPr>
          <p:cNvSpPr/>
          <p:nvPr/>
        </p:nvSpPr>
        <p:spPr>
          <a:xfrm>
            <a:off x="2133370" y="3967446"/>
            <a:ext cx="118515" cy="56139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F19A32B-681E-45F5-B8FE-72790A648129}"/>
              </a:ext>
            </a:extLst>
          </p:cNvPr>
          <p:cNvSpPr/>
          <p:nvPr/>
        </p:nvSpPr>
        <p:spPr>
          <a:xfrm>
            <a:off x="2133370" y="4577228"/>
            <a:ext cx="118515" cy="56139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3" name="Arc 32">
            <a:extLst>
              <a:ext uri="{FF2B5EF4-FFF2-40B4-BE49-F238E27FC236}">
                <a16:creationId xmlns:a16="http://schemas.microsoft.com/office/drawing/2014/main" id="{0BE90064-DE93-4773-907A-923824B7E9E1}"/>
              </a:ext>
            </a:extLst>
          </p:cNvPr>
          <p:cNvSpPr/>
          <p:nvPr/>
        </p:nvSpPr>
        <p:spPr>
          <a:xfrm rot="255130">
            <a:off x="1818872" y="3262007"/>
            <a:ext cx="795596" cy="752707"/>
          </a:xfrm>
          <a:prstGeom prst="arc">
            <a:avLst>
              <a:gd name="adj1" fmla="val 15872432"/>
              <a:gd name="adj2" fmla="val 564216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BAD394D0-9E6C-4FDC-92D6-E7681DB84EF5}"/>
              </a:ext>
            </a:extLst>
          </p:cNvPr>
          <p:cNvCxnSpPr>
            <a:cxnSpLocks/>
          </p:cNvCxnSpPr>
          <p:nvPr/>
        </p:nvCxnSpPr>
        <p:spPr>
          <a:xfrm flipH="1">
            <a:off x="2056210" y="2748943"/>
            <a:ext cx="9854" cy="2389677"/>
          </a:xfrm>
          <a:prstGeom prst="line">
            <a:avLst/>
          </a:prstGeom>
          <a:ln w="5715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032FB31-26D9-45C8-89F8-2B8180CD1EE0}"/>
              </a:ext>
            </a:extLst>
          </p:cNvPr>
          <p:cNvGrpSpPr/>
          <p:nvPr/>
        </p:nvGrpSpPr>
        <p:grpSpPr>
          <a:xfrm rot="16200000">
            <a:off x="4699687" y="3810053"/>
            <a:ext cx="87026" cy="1913864"/>
            <a:chOff x="3999244" y="2742778"/>
            <a:chExt cx="118515" cy="2390738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F2C5EF1D-06FC-4258-8BD1-CFA65D3F5588}"/>
                </a:ext>
              </a:extLst>
            </p:cNvPr>
            <p:cNvSpPr/>
            <p:nvPr/>
          </p:nvSpPr>
          <p:spPr>
            <a:xfrm>
              <a:off x="3999244" y="2742778"/>
              <a:ext cx="118515" cy="561392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3DA6599-28DC-45CE-B0F0-1676F3E82DE1}"/>
                </a:ext>
              </a:extLst>
            </p:cNvPr>
            <p:cNvSpPr/>
            <p:nvPr/>
          </p:nvSpPr>
          <p:spPr>
            <a:xfrm>
              <a:off x="3999244" y="3352560"/>
              <a:ext cx="118515" cy="56139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7BB6B6C5-54CB-4035-AA47-73576BDE8D9C}"/>
                </a:ext>
              </a:extLst>
            </p:cNvPr>
            <p:cNvSpPr/>
            <p:nvPr/>
          </p:nvSpPr>
          <p:spPr>
            <a:xfrm>
              <a:off x="3999244" y="3962342"/>
              <a:ext cx="118515" cy="56139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01CEC7D1-BC00-46F8-823A-9245D897F294}"/>
                </a:ext>
              </a:extLst>
            </p:cNvPr>
            <p:cNvSpPr/>
            <p:nvPr/>
          </p:nvSpPr>
          <p:spPr>
            <a:xfrm>
              <a:off x="3999244" y="4572124"/>
              <a:ext cx="118515" cy="561392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7134FFB6-78F0-4DD2-B5B1-54E6324FB9A1}"/>
              </a:ext>
            </a:extLst>
          </p:cNvPr>
          <p:cNvGrpSpPr/>
          <p:nvPr/>
        </p:nvGrpSpPr>
        <p:grpSpPr>
          <a:xfrm>
            <a:off x="6375104" y="2872645"/>
            <a:ext cx="1275843" cy="102189"/>
            <a:chOff x="6225233" y="2872443"/>
            <a:chExt cx="1425714" cy="87026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9371F9B8-7AB3-40D7-A7D1-845E140BF121}"/>
                </a:ext>
              </a:extLst>
            </p:cNvPr>
            <p:cNvSpPr/>
            <p:nvPr/>
          </p:nvSpPr>
          <p:spPr>
            <a:xfrm rot="16200000">
              <a:off x="6406427" y="2691249"/>
              <a:ext cx="87026" cy="449413"/>
            </a:xfrm>
            <a:prstGeom prst="rect">
              <a:avLst/>
            </a:prstGeom>
            <a:solidFill>
              <a:srgbClr val="A5A5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C2EF16EB-6BC7-4C0D-8071-16578E3BBC56}"/>
                </a:ext>
              </a:extLst>
            </p:cNvPr>
            <p:cNvSpPr/>
            <p:nvPr/>
          </p:nvSpPr>
          <p:spPr>
            <a:xfrm rot="16200000">
              <a:off x="6894577" y="2691249"/>
              <a:ext cx="87026" cy="44941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45A5ADEF-9B89-4870-876E-009C2E210303}"/>
                </a:ext>
              </a:extLst>
            </p:cNvPr>
            <p:cNvSpPr/>
            <p:nvPr/>
          </p:nvSpPr>
          <p:spPr>
            <a:xfrm rot="16200000">
              <a:off x="7382728" y="2691249"/>
              <a:ext cx="87026" cy="449413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DEF8D848-44C3-4128-9C5C-DDF9C8815CEF}"/>
              </a:ext>
            </a:extLst>
          </p:cNvPr>
          <p:cNvGrpSpPr/>
          <p:nvPr/>
        </p:nvGrpSpPr>
        <p:grpSpPr>
          <a:xfrm rot="19304361">
            <a:off x="8688515" y="4410671"/>
            <a:ext cx="1275843" cy="102189"/>
            <a:chOff x="6225233" y="2872443"/>
            <a:chExt cx="1425714" cy="87026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36D26AAC-93C8-496F-94EB-1A197369F333}"/>
                </a:ext>
              </a:extLst>
            </p:cNvPr>
            <p:cNvSpPr/>
            <p:nvPr/>
          </p:nvSpPr>
          <p:spPr>
            <a:xfrm rot="16200000">
              <a:off x="6406427" y="2691249"/>
              <a:ext cx="87026" cy="449413"/>
            </a:xfrm>
            <a:prstGeom prst="rect">
              <a:avLst/>
            </a:prstGeom>
            <a:solidFill>
              <a:srgbClr val="A5A5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5F74A97B-9587-42B6-81E3-5E3207650DF3}"/>
                </a:ext>
              </a:extLst>
            </p:cNvPr>
            <p:cNvSpPr/>
            <p:nvPr/>
          </p:nvSpPr>
          <p:spPr>
            <a:xfrm rot="16200000">
              <a:off x="6894577" y="2691249"/>
              <a:ext cx="87026" cy="44941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310CD3FF-51AE-45B0-896B-11F7E6FA0B97}"/>
                </a:ext>
              </a:extLst>
            </p:cNvPr>
            <p:cNvSpPr/>
            <p:nvPr/>
          </p:nvSpPr>
          <p:spPr>
            <a:xfrm rot="16200000">
              <a:off x="7382728" y="2691249"/>
              <a:ext cx="87026" cy="449413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68BAD38F-6F8E-4BC1-B5A5-D2D0DE2412FC}"/>
              </a:ext>
            </a:extLst>
          </p:cNvPr>
          <p:cNvCxnSpPr>
            <a:cxnSpLocks/>
          </p:cNvCxnSpPr>
          <p:nvPr/>
        </p:nvCxnSpPr>
        <p:spPr>
          <a:xfrm>
            <a:off x="5733448" y="2813348"/>
            <a:ext cx="209127" cy="698365"/>
          </a:xfrm>
          <a:prstGeom prst="line">
            <a:avLst/>
          </a:prstGeom>
          <a:ln w="5715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051031D-E68C-4AD4-9E7A-C837285C602D}"/>
              </a:ext>
            </a:extLst>
          </p:cNvPr>
          <p:cNvCxnSpPr>
            <a:cxnSpLocks/>
          </p:cNvCxnSpPr>
          <p:nvPr/>
        </p:nvCxnSpPr>
        <p:spPr>
          <a:xfrm>
            <a:off x="3785762" y="4869206"/>
            <a:ext cx="1935570" cy="0"/>
          </a:xfrm>
          <a:prstGeom prst="line">
            <a:avLst/>
          </a:prstGeom>
          <a:ln w="5715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1441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6" grpId="0" animBg="1"/>
      <p:bldP spid="17" grpId="0" animBg="1"/>
      <p:bldP spid="18" grpId="0" animBg="1"/>
      <p:bldP spid="19" grpId="0" animBg="1"/>
      <p:bldP spid="26" grpId="0"/>
      <p:bldP spid="33" grpId="0" animBg="1"/>
    </p:bldLst>
  </p:timing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B7D7903B-786E-4D8D-85EE-9C4058DC651D}"/>
              </a:ext>
            </a:extLst>
          </p:cNvPr>
          <p:cNvCxnSpPr>
            <a:cxnSpLocks/>
          </p:cNvCxnSpPr>
          <p:nvPr/>
        </p:nvCxnSpPr>
        <p:spPr>
          <a:xfrm flipH="1" flipV="1">
            <a:off x="3688687" y="2861173"/>
            <a:ext cx="712749" cy="1161855"/>
          </a:xfrm>
          <a:prstGeom prst="straightConnector1">
            <a:avLst/>
          </a:prstGeom>
          <a:ln w="19050">
            <a:solidFill>
              <a:srgbClr val="C00000"/>
            </a:solidFill>
            <a:headEnd len="med" type="none" w="med"/>
            <a:tailEnd len="med" type="triangle" w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34D5BAA9-7E9A-472D-AA12-1D8B85A3BA20}"/>
              </a:ext>
            </a:extLst>
          </p:cNvPr>
          <p:cNvCxnSpPr>
            <a:cxnSpLocks/>
          </p:cNvCxnSpPr>
          <p:nvPr/>
        </p:nvCxnSpPr>
        <p:spPr>
          <a:xfrm>
            <a:off x="4454831" y="4070017"/>
            <a:ext cx="1376425" cy="1129559"/>
          </a:xfrm>
          <a:prstGeom prst="straightConnector1">
            <a:avLst/>
          </a:prstGeom>
          <a:ln w="19050">
            <a:solidFill>
              <a:srgbClr val="C00000"/>
            </a:solidFill>
            <a:headEnd len="med" type="none" w="med"/>
            <a:tailEnd len="med" type="triangle" w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654AFEC-986D-4C8D-A049-A1C7E29F6A67}"/>
              </a:ext>
            </a:extLst>
          </p:cNvPr>
          <p:cNvGrpSpPr/>
          <p:nvPr/>
        </p:nvGrpSpPr>
        <p:grpSpPr>
          <a:xfrm rot="17571960">
            <a:off x="3899929" y="3563141"/>
            <a:ext cx="949631" cy="949631"/>
            <a:chOff x="4234629" y="4347619"/>
            <a:chExt cx="949631" cy="949631"/>
          </a:xfrm>
        </p:grpSpPr>
        <p:sp>
          <p:nvSpPr>
            <p:cNvPr id="41" name="Arc 40">
              <a:extLst>
                <a:ext uri="{FF2B5EF4-FFF2-40B4-BE49-F238E27FC236}">
                  <a16:creationId xmlns:a16="http://schemas.microsoft.com/office/drawing/2014/main" id="{331AE1E3-F305-49AD-AF12-B8ABE0BBF477}"/>
                </a:ext>
              </a:extLst>
            </p:cNvPr>
            <p:cNvSpPr/>
            <p:nvPr/>
          </p:nvSpPr>
          <p:spPr>
            <a:xfrm rot="16200000">
              <a:off x="4234629" y="4347619"/>
              <a:ext cx="949631" cy="949631"/>
            </a:xfrm>
            <a:prstGeom prst="arc">
              <a:avLst>
                <a:gd fmla="val 15872432" name="adj1"/>
                <a:gd fmla="val 5642161" name="adj2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 rtlCol="0"/>
            <a:lstStyle/>
            <a:p>
              <a:pPr algn="ctr"/>
              <a:endParaRPr lang="sv-SE"/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FEE6D3F0-83A9-42A8-A021-ECB040D62A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98192" y="4702882"/>
              <a:ext cx="386068" cy="70318"/>
            </a:xfrm>
            <a:prstGeom prst="straightConnector1">
              <a:avLst/>
            </a:prstGeom>
            <a:ln w="6350">
              <a:solidFill>
                <a:schemeClr val="accent1">
                  <a:lumMod val="60000"/>
                  <a:lumOff val="40000"/>
                </a:schemeClr>
              </a:solidFill>
              <a:prstDash val="sysDash"/>
              <a:headEnd len="med" type="none" w="med"/>
              <a:tailEnd len="med" type="arrow" w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2C1FC118-7B15-40AE-A0A2-8F1BDE9F519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262617" y="4701414"/>
              <a:ext cx="385882" cy="81122"/>
            </a:xfrm>
            <a:prstGeom prst="straightConnector1">
              <a:avLst/>
            </a:prstGeom>
            <a:ln w="6350">
              <a:solidFill>
                <a:schemeClr val="accent1">
                  <a:lumMod val="60000"/>
                  <a:lumOff val="40000"/>
                </a:schemeClr>
              </a:solidFill>
              <a:prstDash val="sysDash"/>
              <a:headEnd len="med" type="none" w="med"/>
              <a:tailEnd len="med" type="arrow" w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FC4C83A7-ED51-4FDA-BA89-0B0D32ABEF2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14760" y="4441493"/>
              <a:ext cx="252569" cy="295585"/>
            </a:xfrm>
            <a:prstGeom prst="straightConnector1">
              <a:avLst/>
            </a:prstGeom>
            <a:ln w="6350">
              <a:solidFill>
                <a:schemeClr val="accent1">
                  <a:lumMod val="60000"/>
                  <a:lumOff val="40000"/>
                </a:schemeClr>
              </a:solidFill>
              <a:prstDash val="sysDash"/>
              <a:headEnd len="med" type="none" w="med"/>
              <a:tailEnd len="med" type="arrow" w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1A282BF5-861F-4C76-A195-B062879EE22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5655" y="4408380"/>
              <a:ext cx="186353" cy="301452"/>
            </a:xfrm>
            <a:prstGeom prst="straightConnector1">
              <a:avLst/>
            </a:prstGeom>
            <a:ln w="6350">
              <a:solidFill>
                <a:schemeClr val="accent1">
                  <a:lumMod val="60000"/>
                  <a:lumOff val="40000"/>
                </a:schemeClr>
              </a:solidFill>
              <a:prstDash val="sysDash"/>
              <a:headEnd len="med" type="none" w="med"/>
              <a:tailEnd len="med" type="arrow" w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B48E7DE0-1747-4125-AD33-19E266088A09}"/>
              </a:ext>
            </a:extLst>
          </p:cNvPr>
          <p:cNvGrpSpPr/>
          <p:nvPr/>
        </p:nvGrpSpPr>
        <p:grpSpPr>
          <a:xfrm rot="6658835">
            <a:off x="3990373" y="3589358"/>
            <a:ext cx="949631" cy="949631"/>
            <a:chOff x="4234629" y="4347619"/>
            <a:chExt cx="949631" cy="949631"/>
          </a:xfrm>
        </p:grpSpPr>
        <p:sp>
          <p:nvSpPr>
            <p:cNvPr id="47" name="Arc 46">
              <a:extLst>
                <a:ext uri="{FF2B5EF4-FFF2-40B4-BE49-F238E27FC236}">
                  <a16:creationId xmlns:a16="http://schemas.microsoft.com/office/drawing/2014/main" id="{6F111E74-756C-48A5-9884-0D101C41E28A}"/>
                </a:ext>
              </a:extLst>
            </p:cNvPr>
            <p:cNvSpPr/>
            <p:nvPr/>
          </p:nvSpPr>
          <p:spPr>
            <a:xfrm rot="16200000">
              <a:off x="4234629" y="4347619"/>
              <a:ext cx="949631" cy="949631"/>
            </a:xfrm>
            <a:prstGeom prst="arc">
              <a:avLst>
                <a:gd fmla="val 15872432" name="adj1"/>
                <a:gd fmla="val 5642161" name="adj2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 rtlCol="0"/>
            <a:lstStyle/>
            <a:p>
              <a:pPr algn="ctr"/>
              <a:endParaRPr lang="sv-SE"/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93A86AC2-593D-4067-9340-0DE6FDE8320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98192" y="4702882"/>
              <a:ext cx="386068" cy="70318"/>
            </a:xfrm>
            <a:prstGeom prst="straightConnector1">
              <a:avLst/>
            </a:prstGeom>
            <a:ln w="6350">
              <a:solidFill>
                <a:schemeClr val="accent1">
                  <a:lumMod val="60000"/>
                  <a:lumOff val="40000"/>
                </a:schemeClr>
              </a:solidFill>
              <a:prstDash val="sysDash"/>
              <a:headEnd len="med" type="none" w="med"/>
              <a:tailEnd len="med" type="arrow" w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01BC4A32-6690-4909-B6BE-D7376CBA589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262617" y="4701414"/>
              <a:ext cx="385882" cy="81122"/>
            </a:xfrm>
            <a:prstGeom prst="straightConnector1">
              <a:avLst/>
            </a:prstGeom>
            <a:ln w="6350">
              <a:solidFill>
                <a:schemeClr val="accent1">
                  <a:lumMod val="60000"/>
                  <a:lumOff val="40000"/>
                </a:schemeClr>
              </a:solidFill>
              <a:prstDash val="sysDash"/>
              <a:headEnd len="med" type="none" w="med"/>
              <a:tailEnd len="med" type="arrow" w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63458D58-1938-45B9-BAE4-74923D73944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14760" y="4441493"/>
              <a:ext cx="252569" cy="295585"/>
            </a:xfrm>
            <a:prstGeom prst="straightConnector1">
              <a:avLst/>
            </a:prstGeom>
            <a:ln w="6350">
              <a:solidFill>
                <a:schemeClr val="accent1">
                  <a:lumMod val="60000"/>
                  <a:lumOff val="40000"/>
                </a:schemeClr>
              </a:solidFill>
              <a:prstDash val="sysDash"/>
              <a:headEnd len="med" type="none" w="med"/>
              <a:tailEnd len="med" type="arrow" w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DEED541B-9BA2-428E-8D07-71E137C5BE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5655" y="4408380"/>
              <a:ext cx="186353" cy="301452"/>
            </a:xfrm>
            <a:prstGeom prst="straightConnector1">
              <a:avLst/>
            </a:prstGeom>
            <a:ln w="6350">
              <a:solidFill>
                <a:schemeClr val="accent1">
                  <a:lumMod val="60000"/>
                  <a:lumOff val="40000"/>
                </a:schemeClr>
              </a:solidFill>
              <a:prstDash val="sysDash"/>
              <a:headEnd len="med" type="none" w="med"/>
              <a:tailEnd len="med" type="arrow" w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3EA734A-DB2E-460E-8BEC-298482AFD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Tracing lightmap</a:t>
            </a:r>
            <a:r>
              <a:rPr lang="en-US">
                <a:solidFill>
                  <a:srgbClr val="FFFFFF"/>
                </a:solidFill>
              </a:rPr>
              <a:t> </a:t>
            </a:r>
            <a:r>
              <a:rPr err="1" lang="en-US">
                <a:solidFill>
                  <a:srgbClr val="FFFFFF"/>
                </a:solidFill>
              </a:rPr>
              <a:t>texel</a:t>
            </a:r>
            <a:r>
              <a:rPr lang="en-US">
                <a:solidFill>
                  <a:srgbClr val="FFFFFF"/>
                </a:solidFill>
              </a:rPr>
              <a:t> (3/3)</a:t>
            </a:r>
            <a:endParaRPr lang="sv-S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3F2D01-F492-49D9-B95B-71FF6B7B3613}"/>
              </a:ext>
            </a:extLst>
          </p:cNvPr>
          <p:cNvSpPr>
            <a:spLocks noGrp="1"/>
          </p:cNvSpPr>
          <p:nvPr>
            <p:ph idx="10" sz="quarter" type="body"/>
          </p:nvPr>
        </p:nvSpPr>
        <p:spPr/>
        <p:txBody>
          <a:bodyPr/>
          <a:lstStyle/>
          <a:p>
            <a:r>
              <a:rPr lang="en-US">
                <a:solidFill>
                  <a:schemeClr val="accent6"/>
                </a:solidFill>
              </a:rPr>
              <a:t>Translucency</a:t>
            </a:r>
            <a:r>
              <a:rPr lang="en-US"/>
              <a:t> support on thin surfaces </a:t>
            </a:r>
          </a:p>
          <a:p>
            <a:r>
              <a:rPr lang="en-US"/>
              <a:t>becomes cheap</a:t>
            </a:r>
            <a:endParaRPr lang="sv-S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4AB008-7859-424F-85A7-33E8ACA0B822}"/>
              </a:ext>
            </a:extLst>
          </p:cNvPr>
          <p:cNvSpPr>
            <a:spLocks noGrp="1"/>
          </p:cNvSpPr>
          <p:nvPr>
            <p:ph idx="4" sz="quarter" type="sldNum"/>
          </p:nvPr>
        </p:nvSpPr>
        <p:spPr/>
        <p:txBody>
          <a:bodyPr/>
          <a:lstStyle/>
          <a:p>
            <a:fld id="{AB058BF1-FC1F-473A-BA4B-3E9D7C9174C4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EA12EF3-B542-4D3F-8619-C65091654F56}"/>
              </a:ext>
            </a:extLst>
          </p:cNvPr>
          <p:cNvSpPr txBox="1"/>
          <p:nvPr/>
        </p:nvSpPr>
        <p:spPr>
          <a:xfrm>
            <a:off x="595103" y="3710267"/>
            <a:ext cx="1048357" cy="646331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algn="r"/>
            <a:r>
              <a:rPr lang="en-US">
                <a:solidFill>
                  <a:schemeClr val="bg1"/>
                </a:solidFill>
              </a:rPr>
              <a:t>Lightmap </a:t>
            </a:r>
            <a:r>
              <a:rPr err="1" lang="en-US">
                <a:solidFill>
                  <a:schemeClr val="bg1"/>
                </a:solidFill>
              </a:rPr>
              <a:t>texel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5C2BE0C-4031-4CB8-AF4A-988F3BF040F1}"/>
              </a:ext>
            </a:extLst>
          </p:cNvPr>
          <p:cNvSpPr/>
          <p:nvPr/>
        </p:nvSpPr>
        <p:spPr>
          <a:xfrm>
            <a:off x="1720620" y="3189849"/>
            <a:ext cx="118515" cy="56139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lang="sv-SE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A3BFDE3-0AE1-49AF-8F8E-9F017483917F}"/>
              </a:ext>
            </a:extLst>
          </p:cNvPr>
          <p:cNvSpPr/>
          <p:nvPr/>
        </p:nvSpPr>
        <p:spPr>
          <a:xfrm>
            <a:off x="1720620" y="3799631"/>
            <a:ext cx="118515" cy="56139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lang="sv-SE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C69B3CE-A19B-4714-9D1F-2D15CA55B6EE}"/>
              </a:ext>
            </a:extLst>
          </p:cNvPr>
          <p:cNvSpPr/>
          <p:nvPr/>
        </p:nvSpPr>
        <p:spPr>
          <a:xfrm>
            <a:off x="1720620" y="4409413"/>
            <a:ext cx="118515" cy="56139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lang="sv-SE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37311F2-9FE6-4D43-AA6A-CE96C7B8306A}"/>
              </a:ext>
            </a:extLst>
          </p:cNvPr>
          <p:cNvSpPr/>
          <p:nvPr/>
        </p:nvSpPr>
        <p:spPr>
          <a:xfrm>
            <a:off x="1720620" y="5019195"/>
            <a:ext cx="118515" cy="56139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lang="sv-SE"/>
          </a:p>
        </p:txBody>
      </p:sp>
      <p:sp>
        <p:nvSpPr>
          <p:cNvPr id="31" name="Arc 30">
            <a:extLst>
              <a:ext uri="{FF2B5EF4-FFF2-40B4-BE49-F238E27FC236}">
                <a16:creationId xmlns:a16="http://schemas.microsoft.com/office/drawing/2014/main" id="{94E4A494-0161-4B3A-AD14-7870EC90B48E}"/>
              </a:ext>
            </a:extLst>
          </p:cNvPr>
          <p:cNvSpPr/>
          <p:nvPr/>
        </p:nvSpPr>
        <p:spPr>
          <a:xfrm rot="255130">
            <a:off x="1406122" y="3703974"/>
            <a:ext cx="795596" cy="752707"/>
          </a:xfrm>
          <a:prstGeom prst="arc">
            <a:avLst>
              <a:gd fmla="val 15872432" name="adj1"/>
              <a:gd fmla="val 5642161" name="adj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 rtlCol="0"/>
          <a:lstStyle/>
          <a:p>
            <a:pPr algn="ctr"/>
            <a:endParaRPr lang="sv-SE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CEDD73F-B534-4CAD-A38B-C313786BE6D8}"/>
              </a:ext>
            </a:extLst>
          </p:cNvPr>
          <p:cNvCxnSpPr>
            <a:cxnSpLocks/>
          </p:cNvCxnSpPr>
          <p:nvPr/>
        </p:nvCxnSpPr>
        <p:spPr>
          <a:xfrm flipH="1">
            <a:off x="1643460" y="3190910"/>
            <a:ext cx="9854" cy="2389677"/>
          </a:xfrm>
          <a:prstGeom prst="line">
            <a:avLst/>
          </a:prstGeom>
          <a:ln w="5715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Group 52">
            <a:extLst>
              <a:ext uri="{FF2B5EF4-FFF2-40B4-BE49-F238E27FC236}">
                <a16:creationId xmlns:a16="http://schemas.microsoft.com/office/drawing/2014/main" id="{C5BAF21C-5EC1-4573-9144-727D7093DADA}"/>
              </a:ext>
            </a:extLst>
          </p:cNvPr>
          <p:cNvGrpSpPr/>
          <p:nvPr/>
        </p:nvGrpSpPr>
        <p:grpSpPr>
          <a:xfrm rot="6464320">
            <a:off x="3552331" y="4007740"/>
            <a:ext cx="1935570" cy="167793"/>
            <a:chOff x="3373012" y="5143380"/>
            <a:chExt cx="1935570" cy="167793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87B5384-FC21-4F11-ABE3-9E8724576D6E}"/>
                </a:ext>
              </a:extLst>
            </p:cNvPr>
            <p:cNvCxnSpPr>
              <a:cxnSpLocks/>
            </p:cNvCxnSpPr>
            <p:nvPr/>
          </p:nvCxnSpPr>
          <p:spPr>
            <a:xfrm>
              <a:off x="3373012" y="5311173"/>
              <a:ext cx="1935570" cy="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95F65B3C-3DA2-406C-81DC-E4BD4E85171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85442" y="5144849"/>
              <a:ext cx="386068" cy="70318"/>
            </a:xfrm>
            <a:prstGeom prst="straightConnector1">
              <a:avLst/>
            </a:prstGeom>
            <a:ln w="6350">
              <a:solidFill>
                <a:schemeClr val="accent1">
                  <a:lumMod val="60000"/>
                  <a:lumOff val="40000"/>
                </a:schemeClr>
              </a:solidFill>
              <a:prstDash val="sysDash"/>
              <a:headEnd len="med" type="none" w="med"/>
              <a:tailEnd len="med" type="arrow" w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EC04AA16-B928-462E-A715-249283264A5B}"/>
                </a:ext>
              </a:extLst>
            </p:cNvPr>
            <p:cNvGrpSpPr/>
            <p:nvPr/>
          </p:nvGrpSpPr>
          <p:grpSpPr>
            <a:xfrm rot="16200000">
              <a:off x="4296527" y="4229961"/>
              <a:ext cx="87026" cy="1913864"/>
              <a:chOff x="3999244" y="2742778"/>
              <a:chExt cx="118515" cy="2390738"/>
            </a:xfrm>
          </p:grpSpPr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4FF26650-7F32-4E20-B263-477053A90D84}"/>
                  </a:ext>
                </a:extLst>
              </p:cNvPr>
              <p:cNvSpPr/>
              <p:nvPr/>
            </p:nvSpPr>
            <p:spPr>
              <a:xfrm>
                <a:off x="3999244" y="2742778"/>
                <a:ext cx="118515" cy="561392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 rtlCol="0"/>
              <a:lstStyle/>
              <a:p>
                <a:pPr algn="ctr"/>
                <a:endParaRPr lang="sv-SE"/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AA4165DE-40A8-41CF-B50C-6CF80EF08FD3}"/>
                  </a:ext>
                </a:extLst>
              </p:cNvPr>
              <p:cNvSpPr/>
              <p:nvPr/>
            </p:nvSpPr>
            <p:spPr>
              <a:xfrm>
                <a:off x="3999244" y="3352560"/>
                <a:ext cx="118515" cy="561392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 rtlCol="0"/>
              <a:lstStyle/>
              <a:p>
                <a:pPr algn="ctr"/>
                <a:endParaRPr lang="sv-SE"/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A92986AD-3D8F-480F-BADD-CDBB9736F329}"/>
                  </a:ext>
                </a:extLst>
              </p:cNvPr>
              <p:cNvSpPr/>
              <p:nvPr/>
            </p:nvSpPr>
            <p:spPr>
              <a:xfrm>
                <a:off x="3999244" y="3962342"/>
                <a:ext cx="118515" cy="561392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 rtlCol="0"/>
              <a:lstStyle/>
              <a:p>
                <a:pPr algn="ctr"/>
                <a:endParaRPr lang="sv-SE"/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480C6C25-57AD-4C0D-8245-31C41B6C9A6F}"/>
                  </a:ext>
                </a:extLst>
              </p:cNvPr>
              <p:cNvSpPr/>
              <p:nvPr/>
            </p:nvSpPr>
            <p:spPr>
              <a:xfrm>
                <a:off x="3999244" y="4572124"/>
                <a:ext cx="118515" cy="561392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 rtlCol="0"/>
              <a:lstStyle/>
              <a:p>
                <a:pPr algn="ctr"/>
                <a:endParaRPr lang="sv-SE"/>
              </a:p>
            </p:txBody>
          </p:sp>
        </p:grpSp>
      </p:grpSp>
      <p:sp>
        <p:nvSpPr>
          <p:cNvPr id="62" name="Oval 61">
            <a:extLst>
              <a:ext uri="{FF2B5EF4-FFF2-40B4-BE49-F238E27FC236}">
                <a16:creationId xmlns:a16="http://schemas.microsoft.com/office/drawing/2014/main" id="{A982B568-4543-4263-A2A4-627509F2D18D}"/>
              </a:ext>
            </a:extLst>
          </p:cNvPr>
          <p:cNvSpPr/>
          <p:nvPr/>
        </p:nvSpPr>
        <p:spPr>
          <a:xfrm rot="6464320">
            <a:off x="4339905" y="3991834"/>
            <a:ext cx="128576" cy="128576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lang="sv-SE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9E22D3A-E909-454C-8F7D-BFB78ECA9100}"/>
              </a:ext>
            </a:extLst>
          </p:cNvPr>
          <p:cNvCxnSpPr>
            <a:cxnSpLocks/>
          </p:cNvCxnSpPr>
          <p:nvPr/>
        </p:nvCxnSpPr>
        <p:spPr>
          <a:xfrm flipV="1">
            <a:off x="1849002" y="4059074"/>
            <a:ext cx="2474927" cy="37880"/>
          </a:xfrm>
          <a:prstGeom prst="straightConnector1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  <a:headEnd len="med" type="none" w="med"/>
            <a:tailEnd len="med" type="triangle" w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801D5AB2-2653-4F2C-98EA-205741A7DE53}"/>
              </a:ext>
            </a:extLst>
          </p:cNvPr>
          <p:cNvSpPr/>
          <p:nvPr/>
        </p:nvSpPr>
        <p:spPr>
          <a:xfrm rot="1064320">
            <a:off x="4363052" y="3566341"/>
            <a:ext cx="87026" cy="44941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lang="sv-SE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24E0B55C-E36F-4A29-9514-C5A4714BA190}"/>
              </a:ext>
            </a:extLst>
          </p:cNvPr>
          <p:cNvSpPr/>
          <p:nvPr/>
        </p:nvSpPr>
        <p:spPr>
          <a:xfrm rot="1064320">
            <a:off x="4214324" y="4031283"/>
            <a:ext cx="87026" cy="44941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lang="sv-SE"/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3D958872-36BA-4277-9258-35F20BE04167}"/>
              </a:ext>
            </a:extLst>
          </p:cNvPr>
          <p:cNvGrpSpPr/>
          <p:nvPr/>
        </p:nvGrpSpPr>
        <p:grpSpPr>
          <a:xfrm rot="6442696">
            <a:off x="3988480" y="3962989"/>
            <a:ext cx="873131" cy="185738"/>
            <a:chOff x="5508626" y="2698750"/>
            <a:chExt cx="873131" cy="231775"/>
          </a:xfrm>
        </p:grpSpPr>
        <p:cxnSp>
          <p:nvCxnSpPr>
            <p:cNvPr id="69" name="Connector: Curved 68">
              <a:extLst>
                <a:ext uri="{FF2B5EF4-FFF2-40B4-BE49-F238E27FC236}">
                  <a16:creationId xmlns:a16="http://schemas.microsoft.com/office/drawing/2014/main" id="{35E88A82-7BD7-4AA8-B266-F2CCA4C47330}"/>
                </a:ext>
              </a:extLst>
            </p:cNvPr>
            <p:cNvCxnSpPr/>
            <p:nvPr/>
          </p:nvCxnSpPr>
          <p:spPr>
            <a:xfrm flipH="1" rot="16200000">
              <a:off x="5472113" y="2735263"/>
              <a:ext cx="231775" cy="158750"/>
            </a:xfrm>
            <a:prstGeom prst="curvedConnector3">
              <a:avLst>
                <a:gd fmla="val 36302" name="adj1"/>
              </a:avLst>
            </a:prstGeom>
            <a:ln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ctor: Curved 70">
              <a:extLst>
                <a:ext uri="{FF2B5EF4-FFF2-40B4-BE49-F238E27FC236}">
                  <a16:creationId xmlns:a16="http://schemas.microsoft.com/office/drawing/2014/main" id="{9E20D78D-D3CD-4DDF-86F9-3E65D03967E2}"/>
                </a:ext>
              </a:extLst>
            </p:cNvPr>
            <p:cNvCxnSpPr/>
            <p:nvPr/>
          </p:nvCxnSpPr>
          <p:spPr>
            <a:xfrm flipH="1" rot="16200000">
              <a:off x="5650708" y="2735263"/>
              <a:ext cx="231775" cy="158750"/>
            </a:xfrm>
            <a:prstGeom prst="curvedConnector3">
              <a:avLst>
                <a:gd fmla="val 36302" name="adj1"/>
              </a:avLst>
            </a:prstGeom>
            <a:ln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ctor: Curved 71">
              <a:extLst>
                <a:ext uri="{FF2B5EF4-FFF2-40B4-BE49-F238E27FC236}">
                  <a16:creationId xmlns:a16="http://schemas.microsoft.com/office/drawing/2014/main" id="{2BB8331F-DAF0-4B41-9276-D65289DC0832}"/>
                </a:ext>
              </a:extLst>
            </p:cNvPr>
            <p:cNvCxnSpPr/>
            <p:nvPr/>
          </p:nvCxnSpPr>
          <p:spPr>
            <a:xfrm flipH="1" rot="16200000">
              <a:off x="5829303" y="2735263"/>
              <a:ext cx="231775" cy="158750"/>
            </a:xfrm>
            <a:prstGeom prst="curvedConnector3">
              <a:avLst>
                <a:gd fmla="val 36302" name="adj1"/>
              </a:avLst>
            </a:prstGeom>
            <a:ln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ctor: Curved 72">
              <a:extLst>
                <a:ext uri="{FF2B5EF4-FFF2-40B4-BE49-F238E27FC236}">
                  <a16:creationId xmlns:a16="http://schemas.microsoft.com/office/drawing/2014/main" id="{4C1DFF73-0944-4C6E-A98F-08092454133D}"/>
                </a:ext>
              </a:extLst>
            </p:cNvPr>
            <p:cNvCxnSpPr/>
            <p:nvPr/>
          </p:nvCxnSpPr>
          <p:spPr>
            <a:xfrm flipH="1" rot="16200000">
              <a:off x="6007898" y="2735263"/>
              <a:ext cx="231775" cy="158750"/>
            </a:xfrm>
            <a:prstGeom prst="curvedConnector3">
              <a:avLst>
                <a:gd fmla="val 36302" name="adj1"/>
              </a:avLst>
            </a:prstGeom>
            <a:ln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ctor: Curved 73">
              <a:extLst>
                <a:ext uri="{FF2B5EF4-FFF2-40B4-BE49-F238E27FC236}">
                  <a16:creationId xmlns:a16="http://schemas.microsoft.com/office/drawing/2014/main" id="{63A04C19-E02E-4847-A99D-18D18C6AD362}"/>
                </a:ext>
              </a:extLst>
            </p:cNvPr>
            <p:cNvCxnSpPr/>
            <p:nvPr/>
          </p:nvCxnSpPr>
          <p:spPr>
            <a:xfrm flipH="1" rot="16200000">
              <a:off x="6186494" y="2735263"/>
              <a:ext cx="231775" cy="158750"/>
            </a:xfrm>
            <a:prstGeom prst="curvedConnector3">
              <a:avLst>
                <a:gd fmla="val 36302" name="adj1"/>
              </a:avLst>
            </a:prstGeom>
            <a:ln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1" name="Picture 60">
            <a:extLst>
              <a:ext uri="{FF2B5EF4-FFF2-40B4-BE49-F238E27FC236}">
                <a16:creationId xmlns:a16="http://schemas.microsoft.com/office/drawing/2014/main" id="{6283649D-D1D8-4075-9ED2-768A4B461ED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"/>
          <a:stretch/>
        </p:blipFill>
        <p:spPr>
          <a:xfrm>
            <a:off x="7148440" y="1372107"/>
            <a:ext cx="5043560" cy="4936639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14B0E3EC-C5DC-404E-AC60-C79CB65DDA24}"/>
              </a:ext>
            </a:extLst>
          </p:cNvPr>
          <p:cNvSpPr txBox="1"/>
          <p:nvPr/>
        </p:nvSpPr>
        <p:spPr>
          <a:xfrm>
            <a:off x="7148440" y="1993816"/>
            <a:ext cx="1515842" cy="461665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>
              <a:rPr b="1" dirty="0" lang="en-US" sz="2400">
                <a:solidFill>
                  <a:schemeClr val="bg1"/>
                </a:solidFill>
                <a:latin charset="0" panose="020B0604020202020204" typeface="EAS Sans"/>
              </a:rPr>
              <a:t>Opaque</a:t>
            </a:r>
            <a:endParaRPr b="1" dirty="0" lang="en-US" sz="1600">
              <a:solidFill>
                <a:schemeClr val="bg1"/>
              </a:solidFill>
              <a:latin charset="0" panose="020B0604020202020204" typeface="EAS Sans"/>
            </a:endParaRP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31D7CB3D-F997-4DD2-8D13-7DC64527A05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"/>
          <a:stretch/>
        </p:blipFill>
        <p:spPr>
          <a:xfrm>
            <a:off x="7148440" y="1367132"/>
            <a:ext cx="5053724" cy="4946587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3481739D-A7E9-4234-A67C-D7DF1000B5F8}"/>
              </a:ext>
            </a:extLst>
          </p:cNvPr>
          <p:cNvSpPr txBox="1"/>
          <p:nvPr/>
        </p:nvSpPr>
        <p:spPr>
          <a:xfrm>
            <a:off x="7148440" y="1993816"/>
            <a:ext cx="1970678" cy="461665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>
              <a:rPr b="1" dirty="0" lang="en-US" sz="2400">
                <a:solidFill>
                  <a:schemeClr val="bg1"/>
                </a:solidFill>
                <a:latin charset="0" panose="020B0604020202020204" typeface="EAS Sans"/>
              </a:rPr>
              <a:t>Translucent</a:t>
            </a:r>
            <a:endParaRPr b="1" dirty="0" lang="en-US" sz="1600">
              <a:solidFill>
                <a:schemeClr val="bg1"/>
              </a:solidFill>
              <a:latin charset="0" panose="020B0604020202020204" typeface="EAS Sans"/>
            </a:endParaRPr>
          </a:p>
        </p:txBody>
      </p:sp>
    </p:spTree>
    <p:extLst>
      <p:ext uri="{BB962C8B-B14F-4D97-AF65-F5344CB8AC3E}">
        <p14:creationId xmlns:p14="http://schemas.microsoft.com/office/powerpoint/2010/main" val="2667430283"/>
      </p:ext>
    </p:extLst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id="7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grpId="0" id="9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1">
                      <p:stCondLst>
                        <p:cond delay="indefinite"/>
                      </p:stCondLst>
                      <p:childTnLst>
                        <p:par>
                          <p:cTn fill="hold" id="12">
                            <p:stCondLst>
                              <p:cond delay="0"/>
                            </p:stCondLst>
                            <p:childTnLst>
                              <p:par>
                                <p:cTn fill="hold" id="13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5">
                      <p:stCondLst>
                        <p:cond delay="indefinite"/>
                      </p:stCondLst>
                      <p:childTnLst>
                        <p:par>
                          <p:cTn fill="hold" id="16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17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grpId="0" id="19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1">
                      <p:stCondLst>
                        <p:cond delay="indefinite"/>
                      </p:stCondLst>
                      <p:childTnLst>
                        <p:par>
                          <p:cTn fill="hold" id="22">
                            <p:stCondLst>
                              <p:cond delay="0"/>
                            </p:stCondLst>
                            <p:childTnLst>
                              <p:par>
                                <p:cTn fill="hold" id="23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id="25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7">
                      <p:stCondLst>
                        <p:cond delay="indefinite"/>
                      </p:stCondLst>
                      <p:childTnLst>
                        <p:par>
                          <p:cTn fill="hold" id="28">
                            <p:stCondLst>
                              <p:cond delay="0"/>
                            </p:stCondLst>
                            <p:childTnLst>
                              <p:par>
                                <p:cTn fill="hold" id="29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id="31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33">
                      <p:stCondLst>
                        <p:cond delay="indefinite"/>
                      </p:stCondLst>
                      <p:childTnLst>
                        <p:par>
                          <p:cTn fill="hold" id="34">
                            <p:stCondLst>
                              <p:cond delay="0"/>
                            </p:stCondLst>
                            <p:childTnLst>
                              <p:par>
                                <p:cTn fill="hold" id="35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37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38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4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animBg="1" grpId="0" spid="31"/>
      <p:bldP animBg="1" grpId="0" spid="62"/>
      <p:bldP animBg="1" grpId="0" spid="66"/>
      <p:bldP animBg="1" grpId="0" spid="67"/>
      <p:bldP grpId="0" spid="64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4B41A-66C6-406A-8842-2920E35FC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4471DD-9A6C-454B-A441-251AF58784A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FFD3AA-D4CB-43A4-8262-EA91E0E467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B058BF1-FC1F-473A-BA4B-3E9D7C9174C4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5" name="2018-03-16 12-54-00">
            <a:hlinkClick r:id="" action="ppaction://media"/>
            <a:extLst>
              <a:ext uri="{FF2B5EF4-FFF2-40B4-BE49-F238E27FC236}">
                <a16:creationId xmlns:a16="http://schemas.microsoft.com/office/drawing/2014/main" id="{11C618B3-132E-4193-890D-6ECF8C19AFF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AEA7AA7-75A5-44BA-AE87-979ABACEAB6B}"/>
              </a:ext>
            </a:extLst>
          </p:cNvPr>
          <p:cNvSpPr txBox="1"/>
          <p:nvPr/>
        </p:nvSpPr>
        <p:spPr>
          <a:xfrm>
            <a:off x="9742700" y="8664"/>
            <a:ext cx="2342263" cy="319088"/>
          </a:xfrm>
          <a:prstGeom prst="rect">
            <a:avLst/>
          </a:prstGeom>
        </p:spPr>
        <p:txBody>
          <a:bodyPr vert="horz" wrap="none" lIns="91440" tIns="45720" rIns="91440" bIns="45720" rtlCol="0" anchor="t">
            <a:normAutofit/>
          </a:bodyPr>
          <a:lstStyle/>
          <a:p>
            <a:r>
              <a:rPr lang="en-US" sz="1400" dirty="0">
                <a:solidFill>
                  <a:schemeClr val="accent4"/>
                </a:solidFill>
              </a:rPr>
              <a:t>Credits: </a:t>
            </a:r>
            <a:r>
              <a:rPr lang="en-US" sz="1400" dirty="0" err="1">
                <a:solidFill>
                  <a:schemeClr val="accent4"/>
                </a:solidFill>
              </a:rPr>
              <a:t>Evermotion</a:t>
            </a:r>
            <a:r>
              <a:rPr lang="en-US" sz="1400" dirty="0">
                <a:solidFill>
                  <a:schemeClr val="accent4"/>
                </a:solidFill>
              </a:rPr>
              <a:t> - Granary</a:t>
            </a:r>
            <a:endParaRPr lang="sv-SE" sz="14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2825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36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BA20BE-82C4-42E7-8A17-ACAFF68C6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lang="en-US"/>
              <a:t>View </a:t>
            </a:r>
            <a:r>
              <a:rPr lang="en-US"/>
              <a:t>Prioritization</a:t>
            </a:r>
            <a:endParaRPr dirty="0" lang="en-US">
              <a:solidFill>
                <a:schemeClr val="tx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3D2AEC-0282-485F-8F82-CC36B5053015}"/>
              </a:ext>
            </a:extLst>
          </p:cNvPr>
          <p:cNvSpPr>
            <a:spLocks noGrp="1"/>
          </p:cNvSpPr>
          <p:nvPr>
            <p:ph idx="10" sz="quarter" type="body"/>
          </p:nvPr>
        </p:nvSpPr>
        <p:spPr>
          <a:xfrm>
            <a:off x="348726" y="1690688"/>
            <a:ext cx="10855363" cy="4109947"/>
          </a:xfrm>
        </p:spPr>
        <p:txBody>
          <a:bodyPr anchor="t" bIns="45720" lIns="91440" rIns="91440" rtlCol="0" tIns="45720" vert="horz">
            <a:normAutofit/>
          </a:bodyPr>
          <a:lstStyle/>
          <a:p>
            <a:pPr indent="-457200" marL="457200">
              <a:buChar char="•"/>
            </a:pPr>
            <a:r>
              <a:rPr dirty="0" lang="en-US"/>
              <a:t>Tracing is </a:t>
            </a:r>
            <a:r>
              <a:rPr dirty="0" lang="en-US">
                <a:solidFill>
                  <a:schemeClr val="accent6"/>
                </a:solidFill>
              </a:rPr>
              <a:t>expensive</a:t>
            </a:r>
            <a:r>
              <a:rPr dirty="0" lang="en-US"/>
              <a:t>: preview only what is visible </a:t>
            </a:r>
          </a:p>
          <a:p>
            <a:pPr indent="-457200" lvl="4" marL="2514600"/>
            <a:endParaRPr dirty="0" lang="en-US"/>
          </a:p>
          <a:p>
            <a:pPr indent="-457200" marL="457200">
              <a:buFont charset="0" panose="020B0604020202020204" pitchFamily="34" typeface="Arial"/>
              <a:buChar char="•"/>
            </a:pPr>
            <a:r>
              <a:rPr dirty="0" lang="en-US"/>
              <a:t>Render/update </a:t>
            </a:r>
            <a:r>
              <a:rPr dirty="0" lang="en-US">
                <a:solidFill>
                  <a:schemeClr val="accent6"/>
                </a:solidFill>
              </a:rPr>
              <a:t>only</a:t>
            </a:r>
            <a:r>
              <a:rPr dirty="0" lang="en-US"/>
              <a:t> </a:t>
            </a:r>
            <a:r>
              <a:rPr dirty="0" lang="en-US">
                <a:solidFill>
                  <a:schemeClr val="accent6"/>
                </a:solidFill>
              </a:rPr>
              <a:t>visible </a:t>
            </a:r>
            <a:r>
              <a:rPr dirty="0" err="1" lang="en-US">
                <a:solidFill>
                  <a:schemeClr val="accent6"/>
                </a:solidFill>
              </a:rPr>
              <a:t>texels</a:t>
            </a:r>
            <a:r>
              <a:rPr dirty="0" lang="en-US">
                <a:solidFill>
                  <a:schemeClr val="accent6"/>
                </a:solidFill>
              </a:rPr>
              <a:t>: </a:t>
            </a:r>
          </a:p>
          <a:p>
            <a:pPr indent="-457200" lvl="1" marL="1143000"/>
            <a:r>
              <a:rPr dirty="0" lang="en-US">
                <a:solidFill>
                  <a:srgbClr val="F2F2F2"/>
                </a:solidFill>
              </a:rPr>
              <a:t>Trace</a:t>
            </a:r>
            <a:r>
              <a:rPr dirty="0" lang="en-US"/>
              <a:t> rays from camera to scene </a:t>
            </a:r>
          </a:p>
          <a:p>
            <a:pPr indent="-457200" lvl="1" marL="1143000"/>
            <a:r>
              <a:rPr dirty="0" lang="en-US"/>
              <a:t>Schedule hit </a:t>
            </a:r>
            <a:r>
              <a:rPr dirty="0" err="1" lang="en-US"/>
              <a:t>texels</a:t>
            </a:r>
            <a:endParaRPr dirty="0" lang="en-US"/>
          </a:p>
          <a:p>
            <a:pPr indent="-457200" lvl="2" marL="1600200"/>
            <a:r>
              <a:rPr dirty="0" lang="en-US">
                <a:solidFill>
                  <a:schemeClr val="accent6"/>
                </a:solidFill>
              </a:rPr>
              <a:t>Fast</a:t>
            </a:r>
            <a:r>
              <a:rPr dirty="0" lang="en-US"/>
              <a:t>: 1.3M paths scheduled in 0.15ms </a:t>
            </a:r>
          </a:p>
          <a:p>
            <a:pPr indent="0" lvl="2">
              <a:buNone/>
            </a:pPr>
            <a:r>
              <a:rPr dirty="0" lang="en-US"/>
              <a:t>	(</a:t>
            </a:r>
            <a:r>
              <a:rPr dirty="0" lang="en-GB">
                <a:solidFill>
                  <a:srgbClr val="F0D288"/>
                </a:solidFill>
                <a:latin charset="0" panose="020B0604020202020204" typeface="EAS Sans"/>
              </a:rPr>
              <a:t>Titan V</a:t>
            </a:r>
            <a:r>
              <a:rPr dirty="0" lang="en-US"/>
              <a:t>)</a:t>
            </a:r>
            <a:endParaRPr dirty="0" 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B0BB5F-E3E5-4B63-A791-680AED026468}"/>
              </a:ext>
            </a:extLst>
          </p:cNvPr>
          <p:cNvSpPr>
            <a:spLocks noGrp="1"/>
          </p:cNvSpPr>
          <p:nvPr>
            <p:ph idx="4" sz="quarter" type="sldNum"/>
          </p:nvPr>
        </p:nvSpPr>
        <p:spPr>
          <a:xfrm>
            <a:off x="8610600" y="6356350"/>
            <a:ext cx="2844800" cy="365125"/>
          </a:xfrm>
        </p:spPr>
        <p:txBody>
          <a:bodyPr/>
          <a:lstStyle/>
          <a:p>
            <a:fld id="{AB058BF1-FC1F-473A-BA4B-3E9D7C9174C4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5" name="ViewPrio">
            <a:hlinkClick action="ppaction://media" r:id=""/>
            <a:extLst>
              <a:ext uri="{FF2B5EF4-FFF2-40B4-BE49-F238E27FC236}">
                <a16:creationId xmlns:a16="http://schemas.microsoft.com/office/drawing/2014/main" id="{B891B27F-433F-4299-AD49-956EF8CE1C2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b="18" r="-14"/>
          <a:stretch/>
        </p:blipFill>
        <p:spPr>
          <a:xfrm>
            <a:off x="6842400" y="2253257"/>
            <a:ext cx="4849922" cy="32213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6B0994F-5C8E-4F4F-8678-CB8883BBCF38}"/>
              </a:ext>
            </a:extLst>
          </p:cNvPr>
          <p:cNvSpPr txBox="1"/>
          <p:nvPr/>
        </p:nvSpPr>
        <p:spPr>
          <a:xfrm>
            <a:off x="6842400" y="5420178"/>
            <a:ext cx="4849922" cy="914400"/>
          </a:xfrm>
          <a:prstGeom prst="rect">
            <a:avLst/>
          </a:prstGeom>
        </p:spPr>
        <p:txBody>
          <a:bodyPr anchor="t" bIns="45720" lIns="91440" rIns="91440" rtlCol="0" tIns="45720" vert="horz" wrap="none">
            <a:normAutofit lnSpcReduction="10000"/>
          </a:bodyPr>
          <a:lstStyle/>
          <a:p>
            <a:pPr algn="ctr" indent="0" marL="0">
              <a:buFont charset="0" panose="020B0604020202020204" pitchFamily="34" typeface="Arial"/>
              <a:buNone/>
            </a:pPr>
            <a:r>
              <a:rPr dirty="0" lang="en-GB" sz="2800">
                <a:solidFill>
                  <a:schemeClr val="bg1">
                    <a:lumMod val="75000"/>
                  </a:schemeClr>
                </a:solidFill>
                <a:latin charset="0" panose="020B0604020202020204" typeface="EAS Sans"/>
              </a:rPr>
              <a:t>Slowed down by a </a:t>
            </a:r>
            <a:r>
              <a:rPr b="1" dirty="0" lang="en-GB" sz="2800">
                <a:solidFill>
                  <a:schemeClr val="bg1">
                    <a:lumMod val="75000"/>
                  </a:schemeClr>
                </a:solidFill>
                <a:latin charset="0" panose="020B0604020202020204" typeface="EAS Sans"/>
              </a:rPr>
              <a:t>LOT</a:t>
            </a:r>
            <a:br>
              <a:rPr dirty="0" lang="en-GB" sz="2800">
                <a:solidFill>
                  <a:schemeClr val="bg1">
                    <a:lumMod val="75000"/>
                  </a:schemeClr>
                </a:solidFill>
                <a:latin charset="0" panose="020B0604020202020204" typeface="EAS Sans"/>
              </a:rPr>
            </a:br>
            <a:r>
              <a:rPr dirty="0" lang="en-GB" sz="2800">
                <a:solidFill>
                  <a:schemeClr val="bg1">
                    <a:lumMod val="75000"/>
                  </a:schemeClr>
                </a:solidFill>
                <a:latin charset="0" panose="020B0604020202020204" typeface="EAS Sans"/>
              </a:rPr>
              <a:t>for demo purposes</a:t>
            </a:r>
            <a:endParaRPr dirty="0" lang="sv-SE" sz="2800">
              <a:solidFill>
                <a:schemeClr val="bg1">
                  <a:lumMod val="75000"/>
                </a:schemeClr>
              </a:solidFill>
              <a:latin charset="0" panose="020B0604020202020204" typeface="EAS Sans"/>
            </a:endParaRPr>
          </a:p>
        </p:txBody>
      </p:sp>
    </p:spTree>
    <p:extLst>
      <p:ext uri="{BB962C8B-B14F-4D97-AF65-F5344CB8AC3E}">
        <p14:creationId xmlns:p14="http://schemas.microsoft.com/office/powerpoint/2010/main" val="165356235"/>
      </p:ext>
    </p:extLst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7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8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1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11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13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14" nodeType="withEffect" presetClass="mediacall" presetID="1" presetSubtype="0">
                                  <p:stCondLst>
                                    <p:cond delay="0"/>
                                  </p:stCondLst>
                                  <p:childTnLst>
                                    <p:cmd cmd="playFrom(0.0)" type="call">
                                      <p:cBhvr>
                                        <p:cTn dur="11616" fill="hold" id="15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6">
                      <p:stCondLst>
                        <p:cond delay="indefinite"/>
                      </p:stCondLst>
                      <p:childTnLst>
                        <p:par>
                          <p:cTn fill="hold" id="17">
                            <p:stCondLst>
                              <p:cond delay="0"/>
                            </p:stCondLst>
                            <p:childTnLst>
                              <p:par>
                                <p:cTn fill="hold" id="18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0">
                      <p:stCondLst>
                        <p:cond delay="indefinite"/>
                      </p:stCondLst>
                      <p:childTnLst>
                        <p:par>
                          <p:cTn fill="hold" id="21">
                            <p:stCondLst>
                              <p:cond delay="0"/>
                            </p:stCondLst>
                            <p:childTnLst>
                              <p:par>
                                <p:cTn fill="hold" id="22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id="24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id="26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  <p:video>
              <p:cMediaNode vol="80000">
                <p:cTn display="0" fill="hold" id="28" repeatCount="indefinite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  <p:bldLst>
      <p:bldP grpId="0" spid="6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322DD-D5C9-42F7-BFE3-DDEB462C4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Battling Noise (1/3)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B05C07-8570-4860-97D4-DA7389B768F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457200" indent="-457200">
              <a:buChar char="•"/>
            </a:pPr>
            <a:r>
              <a:rPr lang="en-US" dirty="0">
                <a:solidFill>
                  <a:srgbClr val="F2F2F2"/>
                </a:solidFill>
              </a:rPr>
              <a:t>Forward path tracer has a lot of </a:t>
            </a:r>
            <a:r>
              <a:rPr lang="en-US" dirty="0">
                <a:solidFill>
                  <a:schemeClr val="accent6"/>
                </a:solidFill>
              </a:rPr>
              <a:t>noise</a:t>
            </a:r>
            <a:r>
              <a:rPr lang="en-US" dirty="0">
                <a:solidFill>
                  <a:srgbClr val="F2F2F2"/>
                </a:solidFill>
              </a:rPr>
              <a:t> (variance)</a:t>
            </a:r>
            <a:endParaRPr lang="en-US" dirty="0"/>
          </a:p>
          <a:p>
            <a:pPr marL="457200" indent="-457200">
              <a:buChar char="•"/>
            </a:pPr>
            <a:endParaRPr lang="en-US" dirty="0">
              <a:solidFill>
                <a:srgbClr val="F2F2F2"/>
              </a:solidFill>
            </a:endParaRPr>
          </a:p>
          <a:p>
            <a:pPr marL="457200" indent="-457200">
              <a:buChar char="•"/>
            </a:pPr>
            <a:r>
              <a:rPr lang="en-US" dirty="0">
                <a:solidFill>
                  <a:srgbClr val="F2F2F2"/>
                </a:solidFill>
              </a:rPr>
              <a:t>Track </a:t>
            </a:r>
            <a:r>
              <a:rPr lang="en-US" dirty="0">
                <a:solidFill>
                  <a:schemeClr val="accent6"/>
                </a:solidFill>
              </a:rPr>
              <a:t>(running) variance per </a:t>
            </a:r>
            <a:r>
              <a:rPr lang="en-US" dirty="0" err="1">
                <a:solidFill>
                  <a:schemeClr val="accent6"/>
                </a:solidFill>
              </a:rPr>
              <a:t>texel</a:t>
            </a:r>
            <a:r>
              <a:rPr lang="en-US" dirty="0">
                <a:solidFill>
                  <a:schemeClr val="accent6"/>
                </a:solidFill>
              </a:rPr>
              <a:t> </a:t>
            </a:r>
            <a:r>
              <a:rPr lang="en-US" dirty="0">
                <a:solidFill>
                  <a:srgbClr val="F2F2F2"/>
                </a:solidFill>
              </a:rPr>
              <a:t>in order to know when a </a:t>
            </a:r>
            <a:r>
              <a:rPr lang="en-US" dirty="0" err="1">
                <a:solidFill>
                  <a:srgbClr val="F2F2F2"/>
                </a:solidFill>
              </a:rPr>
              <a:t>texel</a:t>
            </a:r>
            <a:r>
              <a:rPr lang="en-US" dirty="0">
                <a:solidFill>
                  <a:srgbClr val="F2F2F2"/>
                </a:solidFill>
              </a:rPr>
              <a:t> has converged. This is used for:</a:t>
            </a:r>
          </a:p>
          <a:p>
            <a:pPr marL="1143000" lvl="1" indent="-457200"/>
            <a:endParaRPr lang="en-US" dirty="0">
              <a:solidFill>
                <a:srgbClr val="F2F2F2"/>
              </a:solidFill>
            </a:endParaRPr>
          </a:p>
          <a:p>
            <a:pPr marL="1143000" lvl="1" indent="-457200"/>
            <a:r>
              <a:rPr lang="en-US" dirty="0">
                <a:solidFill>
                  <a:schemeClr val="accent6"/>
                </a:solidFill>
              </a:rPr>
              <a:t>Balancing tracing budget </a:t>
            </a:r>
            <a:r>
              <a:rPr lang="en-US" dirty="0">
                <a:solidFill>
                  <a:srgbClr val="F2F2F2"/>
                </a:solidFill>
              </a:rPr>
              <a:t>where it matters in the frame </a:t>
            </a:r>
          </a:p>
          <a:p>
            <a:pPr lvl="1" indent="0">
              <a:buNone/>
            </a:pPr>
            <a:r>
              <a:rPr lang="en-US" dirty="0">
                <a:solidFill>
                  <a:srgbClr val="F2F2F2"/>
                </a:solidFill>
              </a:rPr>
              <a:t>(do not schedule converged </a:t>
            </a:r>
            <a:r>
              <a:rPr lang="en-US" dirty="0" err="1">
                <a:solidFill>
                  <a:srgbClr val="F2F2F2"/>
                </a:solidFill>
              </a:rPr>
              <a:t>texels</a:t>
            </a:r>
            <a:r>
              <a:rPr lang="en-US" dirty="0">
                <a:solidFill>
                  <a:srgbClr val="F2F2F2"/>
                </a:solidFill>
              </a:rPr>
              <a:t>)</a:t>
            </a:r>
          </a:p>
          <a:p>
            <a:pPr marL="1143000" lvl="1" indent="-457200"/>
            <a:endParaRPr lang="en-US" dirty="0">
              <a:solidFill>
                <a:srgbClr val="F2F2F2"/>
              </a:solidFill>
            </a:endParaRPr>
          </a:p>
          <a:p>
            <a:pPr marL="1143000" lvl="1" indent="-457200"/>
            <a:r>
              <a:rPr lang="en-US" dirty="0">
                <a:solidFill>
                  <a:schemeClr val="accent6"/>
                </a:solidFill>
              </a:rPr>
              <a:t>Denoising</a:t>
            </a:r>
            <a:r>
              <a:rPr lang="en-US" dirty="0">
                <a:solidFill>
                  <a:srgbClr val="F2F2F2"/>
                </a:solidFill>
              </a:rPr>
              <a:t> lightmap</a:t>
            </a:r>
            <a:endParaRPr lang="en-US" dirty="0">
              <a:solidFill>
                <a:srgbClr val="000000"/>
              </a:solidFill>
            </a:endParaRPr>
          </a:p>
          <a:p>
            <a:pPr marL="457200" indent="-457200">
              <a:buChar char="•"/>
            </a:pPr>
            <a:endParaRPr lang="en-US" dirty="0">
              <a:solidFill>
                <a:srgbClr val="F2F2F2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7ACEA0-75E5-4753-9EBC-985C52324F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B058BF1-FC1F-473A-BA4B-3E9D7C9174C4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651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F3B0E-D3EB-4091-A5F9-9E681B3DE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Battling Noise (2/3)</a:t>
            </a:r>
            <a:endParaRPr lang="sv-S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7B4BB9-25DB-4271-A964-3B4517DED5AD}"/>
              </a:ext>
            </a:extLst>
          </p:cNvPr>
          <p:cNvSpPr>
            <a:spLocks noGrp="1"/>
          </p:cNvSpPr>
          <p:nvPr>
            <p:ph idx="10" sz="quarter" type="body"/>
          </p:nvPr>
        </p:nvSpPr>
        <p:spPr>
          <a:xfrm>
            <a:off x="838199" y="1881778"/>
            <a:ext cx="6715127" cy="4109947"/>
          </a:xfrm>
        </p:spPr>
        <p:txBody>
          <a:bodyPr>
            <a:normAutofit/>
          </a:bodyPr>
          <a:lstStyle/>
          <a:p>
            <a:pPr indent="-457200" marL="457200"/>
            <a:r>
              <a:rPr dirty="0" lang="en-US">
                <a:solidFill>
                  <a:srgbClr val="F2F2F2"/>
                </a:solidFill>
              </a:rPr>
              <a:t>Denoising lightmap </a:t>
            </a:r>
          </a:p>
          <a:p>
            <a:pPr indent="-457200" marL="457200"/>
            <a:endParaRPr dirty="0" lang="en-US">
              <a:solidFill>
                <a:srgbClr val="000000"/>
              </a:solidFill>
            </a:endParaRPr>
          </a:p>
          <a:p>
            <a:pPr indent="-457200" lvl="1" marL="1143000"/>
            <a:r>
              <a:rPr dirty="0" lang="en-US">
                <a:solidFill>
                  <a:srgbClr val="F2F2F2"/>
                </a:solidFill>
              </a:rPr>
              <a:t>Use a </a:t>
            </a:r>
            <a:r>
              <a:rPr dirty="0" lang="en-US">
                <a:solidFill>
                  <a:schemeClr val="accent6"/>
                </a:solidFill>
              </a:rPr>
              <a:t>hierarchical A-</a:t>
            </a:r>
            <a:r>
              <a:rPr dirty="0" err="1" lang="en-US">
                <a:solidFill>
                  <a:schemeClr val="accent6"/>
                </a:solidFill>
              </a:rPr>
              <a:t>Trous</a:t>
            </a:r>
            <a:r>
              <a:rPr dirty="0" lang="en-US">
                <a:solidFill>
                  <a:schemeClr val="accent6"/>
                </a:solidFill>
              </a:rPr>
              <a:t> filter </a:t>
            </a:r>
            <a:r>
              <a:rPr dirty="0" lang="en-US">
                <a:solidFill>
                  <a:srgbClr val="F2F2F2"/>
                </a:solidFill>
              </a:rPr>
              <a:t>in lightmap space [</a:t>
            </a:r>
            <a:r>
              <a:rPr dirty="0" lang="en-US">
                <a:solidFill>
                  <a:schemeClr val="accent1"/>
                </a:solidFill>
              </a:rPr>
              <a:t>Schied17</a:t>
            </a:r>
            <a:r>
              <a:rPr dirty="0" lang="en-US">
                <a:solidFill>
                  <a:srgbClr val="F2F2F2"/>
                </a:solidFill>
              </a:rPr>
              <a:t>]</a:t>
            </a:r>
          </a:p>
          <a:p>
            <a:pPr indent="-457200" lvl="1" marL="1143000"/>
            <a:endParaRPr dirty="0" lang="en-US">
              <a:solidFill>
                <a:srgbClr val="F2F2F2"/>
              </a:solidFill>
            </a:endParaRPr>
          </a:p>
          <a:p>
            <a:pPr indent="-457200" lvl="1" marL="1143000"/>
            <a:r>
              <a:rPr dirty="0" lang="en-US">
                <a:solidFill>
                  <a:srgbClr val="F2F2F2"/>
                </a:solidFill>
              </a:rPr>
              <a:t>Applied every frame on the lightmap</a:t>
            </a:r>
            <a:r>
              <a:rPr dirty="0" lang="en-US">
                <a:solidFill>
                  <a:schemeClr val="bg1">
                    <a:lumMod val="50000"/>
                  </a:schemeClr>
                </a:solidFill>
              </a:rPr>
              <a:t>*</a:t>
            </a:r>
            <a:r>
              <a:rPr dirty="0" lang="en-US">
                <a:solidFill>
                  <a:srgbClr val="F2F2F2"/>
                </a:solidFill>
              </a:rPr>
              <a:t> before presented to the user </a:t>
            </a:r>
          </a:p>
          <a:p>
            <a:pPr indent="-457200" lvl="1" marL="1143000"/>
            <a:endParaRPr dirty="0" lang="en-US">
              <a:solidFill>
                <a:srgbClr val="F2F2F2"/>
              </a:solidFill>
            </a:endParaRPr>
          </a:p>
          <a:p>
            <a:pPr indent="-457200" lvl="1" marL="1143000"/>
            <a:r>
              <a:rPr dirty="0" lang="en-US">
                <a:solidFill>
                  <a:srgbClr val="F2F2F2"/>
                </a:solidFill>
              </a:rPr>
              <a:t>Denoising is </a:t>
            </a:r>
            <a:r>
              <a:rPr dirty="0" lang="en-US">
                <a:solidFill>
                  <a:schemeClr val="accent6"/>
                </a:solidFill>
              </a:rPr>
              <a:t>faded out </a:t>
            </a:r>
            <a:r>
              <a:rPr dirty="0" lang="en-US">
                <a:solidFill>
                  <a:srgbClr val="F2F2F2"/>
                </a:solidFill>
              </a:rPr>
              <a:t>as </a:t>
            </a:r>
            <a:r>
              <a:rPr dirty="0" err="1" lang="en-US">
                <a:solidFill>
                  <a:srgbClr val="F2F2F2"/>
                </a:solidFill>
              </a:rPr>
              <a:t>texel</a:t>
            </a:r>
            <a:r>
              <a:rPr dirty="0" lang="en-US">
                <a:solidFill>
                  <a:srgbClr val="F2F2F2"/>
                </a:solidFill>
              </a:rPr>
              <a:t> converged</a:t>
            </a:r>
          </a:p>
          <a:p>
            <a:endParaRPr dirty="0" lang="sv-S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DC55DD-1AC3-47CF-9153-BDCA8A25DAA6}"/>
              </a:ext>
            </a:extLst>
          </p:cNvPr>
          <p:cNvSpPr>
            <a:spLocks noGrp="1"/>
          </p:cNvSpPr>
          <p:nvPr>
            <p:ph idx="4" sz="quarter" type="sldNum"/>
          </p:nvPr>
        </p:nvSpPr>
        <p:spPr/>
        <p:txBody>
          <a:bodyPr/>
          <a:lstStyle/>
          <a:p>
            <a:fld id="{AB058BF1-FC1F-473A-BA4B-3E9D7C9174C4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9C1B3C-92E2-47BB-9716-BAF63238ADCB}"/>
              </a:ext>
            </a:extLst>
          </p:cNvPr>
          <p:cNvSpPr/>
          <p:nvPr/>
        </p:nvSpPr>
        <p:spPr>
          <a:xfrm>
            <a:off x="623189" y="5813483"/>
            <a:ext cx="693013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dirty="0" lang="en-US">
                <a:solidFill>
                  <a:schemeClr val="bg1">
                    <a:lumMod val="50000"/>
                  </a:schemeClr>
                </a:solidFill>
              </a:rPr>
              <a:t>* The actual lightmap is kept untouched for not biasing the convergence</a:t>
            </a:r>
            <a:endParaRPr dirty="0" lang="sv-SE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732BD7A-A493-410A-91D0-C2BA51C7030B}"/>
              </a:ext>
            </a:extLst>
          </p:cNvPr>
          <p:cNvGrpSpPr/>
          <p:nvPr/>
        </p:nvGrpSpPr>
        <p:grpSpPr>
          <a:xfrm>
            <a:off x="7774959" y="0"/>
            <a:ext cx="4427454" cy="6857093"/>
            <a:chOff x="3220008" y="-1164667"/>
            <a:chExt cx="6256962" cy="9690574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E4922054-DCCC-4346-B249-EEA83E1844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-33" r="-13"/>
            <a:stretch/>
          </p:blipFill>
          <p:spPr>
            <a:xfrm>
              <a:off x="3220008" y="-1164667"/>
              <a:ext cx="6256962" cy="4889789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516517A2-24CD-4025-BC10-DF60BAA83AE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5" r="-13"/>
            <a:stretch/>
          </p:blipFill>
          <p:spPr>
            <a:xfrm>
              <a:off x="3220008" y="3723840"/>
              <a:ext cx="6256962" cy="4802067"/>
            </a:xfrm>
            <a:prstGeom prst="rect">
              <a:avLst/>
            </a:prstGeom>
          </p:spPr>
        </p:pic>
      </p:grpSp>
      <p:grpSp>
        <p:nvGrpSpPr>
          <p:cNvPr hidden="1" id="16" name="Group 15">
            <a:extLst>
              <a:ext uri="{FF2B5EF4-FFF2-40B4-BE49-F238E27FC236}">
                <a16:creationId xmlns:a16="http://schemas.microsoft.com/office/drawing/2014/main" id="{5A899735-85F3-4BB0-B39F-1E0BB46D7F90}"/>
              </a:ext>
            </a:extLst>
          </p:cNvPr>
          <p:cNvGrpSpPr/>
          <p:nvPr/>
        </p:nvGrpSpPr>
        <p:grpSpPr>
          <a:xfrm>
            <a:off x="7553326" y="0"/>
            <a:ext cx="4660900" cy="6858000"/>
            <a:chOff x="7553326" y="0"/>
            <a:chExt cx="4660900" cy="685800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FE99DB2F-A469-480E-9DDB-AC5E5719DF53}"/>
                </a:ext>
              </a:extLst>
            </p:cNvPr>
            <p:cNvGrpSpPr/>
            <p:nvPr/>
          </p:nvGrpSpPr>
          <p:grpSpPr>
            <a:xfrm>
              <a:off x="7553326" y="0"/>
              <a:ext cx="4660900" cy="6829106"/>
              <a:chOff x="7829550" y="433616"/>
              <a:chExt cx="4384675" cy="6424384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F734685F-D8F6-4DA4-B3D2-D8D7732D82F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53" r="9"/>
              <a:stretch/>
            </p:blipFill>
            <p:spPr>
              <a:xfrm>
                <a:off x="7851775" y="433616"/>
                <a:ext cx="4362450" cy="3243393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08E32ADF-DAD4-4143-A1FE-A9D7529C39D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50" r="9"/>
              <a:stretch/>
            </p:blipFill>
            <p:spPr>
              <a:xfrm>
                <a:off x="7829550" y="3682079"/>
                <a:ext cx="4362450" cy="3175921"/>
              </a:xfrm>
              <a:prstGeom prst="rect">
                <a:avLst/>
              </a:prstGeom>
            </p:spPr>
          </p:pic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762947B-D32A-4544-9E45-D3F4465E24B1}"/>
                </a:ext>
              </a:extLst>
            </p:cNvPr>
            <p:cNvSpPr txBox="1"/>
            <p:nvPr/>
          </p:nvSpPr>
          <p:spPr>
            <a:xfrm>
              <a:off x="9871962" y="6538912"/>
              <a:ext cx="2342263" cy="319088"/>
            </a:xfrm>
            <a:prstGeom prst="rect">
              <a:avLst/>
            </a:prstGeom>
          </p:spPr>
          <p:txBody>
            <a:bodyPr anchor="t" bIns="45720" lIns="91440" rIns="91440" rtlCol="0" tIns="45720" vert="horz" wrap="none">
              <a:normAutofit/>
            </a:bodyPr>
            <a:lstStyle/>
            <a:p>
              <a:r>
                <a:rPr dirty="0" lang="en-US" sz="1400">
                  <a:solidFill>
                    <a:schemeClr val="bg1">
                      <a:lumMod val="75000"/>
                    </a:schemeClr>
                  </a:solidFill>
                </a:rPr>
                <a:t>Credits: </a:t>
              </a:r>
              <a:r>
                <a:rPr dirty="0" err="1" lang="en-US" sz="1400">
                  <a:solidFill>
                    <a:schemeClr val="bg1">
                      <a:lumMod val="75000"/>
                    </a:schemeClr>
                  </a:solidFill>
                </a:rPr>
                <a:t>Evermotion</a:t>
              </a:r>
              <a:r>
                <a:rPr dirty="0" lang="en-US" sz="1400">
                  <a:solidFill>
                    <a:schemeClr val="bg1">
                      <a:lumMod val="75000"/>
                    </a:schemeClr>
                  </a:solidFill>
                </a:rPr>
                <a:t> - Granary</a:t>
              </a:r>
              <a:endParaRPr dirty="0" lang="sv-SE" sz="1400"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5C4E741F-DE6A-4051-AED5-2DFFA343A330}"/>
              </a:ext>
            </a:extLst>
          </p:cNvPr>
          <p:cNvSpPr txBox="1"/>
          <p:nvPr/>
        </p:nvSpPr>
        <p:spPr>
          <a:xfrm>
            <a:off x="9871962" y="6584949"/>
            <a:ext cx="2342263" cy="319088"/>
          </a:xfrm>
          <a:prstGeom prst="rect">
            <a:avLst/>
          </a:prstGeom>
        </p:spPr>
        <p:txBody>
          <a:bodyPr anchor="t" bIns="45720" lIns="91440" rIns="91440" rtlCol="0" tIns="45720" vert="horz" wrap="none">
            <a:normAutofit/>
          </a:bodyPr>
          <a:lstStyle/>
          <a:p>
            <a:r>
              <a:rPr dirty="0" lang="en-US" sz="1400">
                <a:solidFill>
                  <a:schemeClr val="bg1">
                    <a:lumMod val="75000"/>
                  </a:schemeClr>
                </a:solidFill>
              </a:rPr>
              <a:t>Credits: </a:t>
            </a:r>
            <a:r>
              <a:rPr dirty="0" err="1" lang="en-US" sz="1400">
                <a:solidFill>
                  <a:schemeClr val="bg1">
                    <a:lumMod val="75000"/>
                  </a:schemeClr>
                </a:solidFill>
              </a:rPr>
              <a:t>Evermotion</a:t>
            </a:r>
            <a:r>
              <a:rPr dirty="0" lang="en-US" sz="1400">
                <a:solidFill>
                  <a:schemeClr val="bg1">
                    <a:lumMod val="75000"/>
                  </a:schemeClr>
                </a:solidFill>
              </a:rPr>
              <a:t> - Granary</a:t>
            </a:r>
            <a:endParaRPr dirty="0" lang="sv-SE" sz="140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CFE50E6-7D2E-4713-8965-301478ED600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90" r="-11"/>
          <a:stretch/>
        </p:blipFill>
        <p:spPr>
          <a:xfrm>
            <a:off x="6877050" y="2507355"/>
            <a:ext cx="2251962" cy="175814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6291A90-F4B1-4AB6-AA38-E46A2B105408}"/>
              </a:ext>
            </a:extLst>
          </p:cNvPr>
          <p:cNvSpPr txBox="1"/>
          <p:nvPr/>
        </p:nvSpPr>
        <p:spPr>
          <a:xfrm>
            <a:off x="7336160" y="3987917"/>
            <a:ext cx="2342263" cy="319088"/>
          </a:xfrm>
          <a:prstGeom prst="rect">
            <a:avLst/>
          </a:prstGeom>
        </p:spPr>
        <p:txBody>
          <a:bodyPr anchor="t" bIns="45720" lIns="91440" rIns="91440" rtlCol="0" tIns="45720" vert="horz" wrap="none">
            <a:normAutofit/>
          </a:bodyPr>
          <a:lstStyle/>
          <a:p>
            <a:r>
              <a:rPr dirty="0" lang="en-US" sz="1400">
                <a:solidFill>
                  <a:schemeClr val="bg1"/>
                </a:solidFill>
              </a:rPr>
              <a:t>Estimated convergence</a:t>
            </a:r>
            <a:endParaRPr dirty="0" lang="sv-SE" sz="14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5126545"/>
      </p:ext>
    </p:extLst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EAED5F2-1158-4420-98C0-577A91A38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>
                <a:solidFill>
                  <a:schemeClr val="accent1"/>
                </a:solidFill>
              </a:rPr>
              <a:t>Frostbite: </a:t>
            </a:r>
            <a:r>
              <a:rPr lang="en-CA">
                <a:solidFill>
                  <a:srgbClr val="FFFFFF"/>
                </a:solidFill>
              </a:rPr>
              <a:t>EA game engine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5F6748-F79E-4EC3-B4E3-6A6725657B34}"/>
              </a:ext>
            </a:extLst>
          </p:cNvPr>
          <p:cNvSpPr>
            <a:spLocks noGrp="1"/>
          </p:cNvSpPr>
          <p:nvPr>
            <p:ph idx="4294967295" sz="half" type="dt"/>
          </p:nvPr>
        </p:nvSpPr>
        <p:spPr>
          <a:xfrm>
            <a:off x="739833" y="6356350"/>
            <a:ext cx="2841567" cy="365125"/>
          </a:xfrm>
          <a:prstGeom prst="rect">
            <a:avLst/>
          </a:prstGeom>
        </p:spPr>
        <p:txBody>
          <a:bodyPr/>
          <a:lstStyle/>
          <a:p>
            <a:fld id="{C0D3FBD0-8B2B-41D3-996F-51C11F761C14}" type="datetime3">
              <a:rPr lang="en-US" smtClean="0"/>
              <a:pPr/>
              <a:t>31 October 2021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02F34E-AD86-4211-9EDB-37F57D9A0D82}"/>
              </a:ext>
            </a:extLst>
          </p:cNvPr>
          <p:cNvSpPr>
            <a:spLocks noGrp="1"/>
          </p:cNvSpPr>
          <p:nvPr>
            <p:ph idx="4" sz="quarter" type="sldNum"/>
          </p:nvPr>
        </p:nvSpPr>
        <p:spPr/>
        <p:txBody>
          <a:bodyPr/>
          <a:lstStyle/>
          <a:p>
            <a:fld id="{AB058BF1-FC1F-473A-BA4B-3E9D7C9174C4}" type="slidenum">
              <a:rPr lang="en-US" smtClean="0"/>
              <a:pPr/>
              <a:t>3</a:t>
            </a:fld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529E7CB-3EC6-4571-BE0E-A0095DEBA8FA}"/>
              </a:ext>
            </a:extLst>
          </p:cNvPr>
          <p:cNvGrpSpPr/>
          <p:nvPr/>
        </p:nvGrpSpPr>
        <p:grpSpPr>
          <a:xfrm>
            <a:off x="1022058" y="1591034"/>
            <a:ext cx="9920372" cy="4555178"/>
            <a:chOff x="1972580" y="1603734"/>
            <a:chExt cx="9920372" cy="4555178"/>
          </a:xfrm>
        </p:grpSpPr>
        <p:pic>
          <p:nvPicPr>
            <p:cNvPr descr="A picture containing outdoor, road, person, man&#10;&#10;Description generated with high confidence" id="2" name="Picture 5">
              <a:extLst>
                <a:ext uri="{FF2B5EF4-FFF2-40B4-BE49-F238E27FC236}">
                  <a16:creationId xmlns:a16="http://schemas.microsoft.com/office/drawing/2014/main" id="{5653C525-A430-4967-86F1-1B8D76E5A4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52002" y="1609742"/>
              <a:ext cx="1545424" cy="2184294"/>
            </a:xfrm>
            <a:prstGeom prst="rect">
              <a:avLst/>
            </a:prstGeom>
          </p:spPr>
        </p:pic>
        <p:pic>
          <p:nvPicPr>
            <p:cNvPr descr="A picture containing sky, outdoor&#10;&#10;Description generated with very high confidence" id="7" name="Picture 7">
              <a:extLst>
                <a:ext uri="{FF2B5EF4-FFF2-40B4-BE49-F238E27FC236}">
                  <a16:creationId xmlns:a16="http://schemas.microsoft.com/office/drawing/2014/main" id="{F168BC37-ECAE-4A22-AC8E-DC77C252234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19713" y="1609743"/>
              <a:ext cx="1547809" cy="2184294"/>
            </a:xfrm>
            <a:prstGeom prst="rect">
              <a:avLst/>
            </a:prstGeom>
          </p:spPr>
        </p:pic>
        <p:pic>
          <p:nvPicPr>
            <p:cNvPr descr="A person holding his hands up&#10;&#10;Description generated with high confidence" id="11" name="Picture 11">
              <a:extLst>
                <a:ext uri="{FF2B5EF4-FFF2-40B4-BE49-F238E27FC236}">
                  <a16:creationId xmlns:a16="http://schemas.microsoft.com/office/drawing/2014/main" id="{D4A13246-C0F9-4846-8B0A-82E20C4C1C4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660626" y="1603734"/>
              <a:ext cx="1546094" cy="2184294"/>
            </a:xfrm>
            <a:prstGeom prst="rect">
              <a:avLst/>
            </a:prstGeom>
          </p:spPr>
        </p:pic>
        <p:pic>
          <p:nvPicPr>
            <p:cNvPr id="13" name="Picture 13">
              <a:extLst>
                <a:ext uri="{FF2B5EF4-FFF2-40B4-BE49-F238E27FC236}">
                  <a16:creationId xmlns:a16="http://schemas.microsoft.com/office/drawing/2014/main" id="{5F4FCE17-A817-4DF9-9CF1-83C66D37FD3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972580" y="3936406"/>
              <a:ext cx="1545425" cy="2180462"/>
            </a:xfrm>
            <a:prstGeom prst="rect">
              <a:avLst/>
            </a:prstGeom>
          </p:spPr>
        </p:pic>
        <p:pic>
          <p:nvPicPr>
            <p:cNvPr id="15" name="Picture 15">
              <a:extLst>
                <a:ext uri="{FF2B5EF4-FFF2-40B4-BE49-F238E27FC236}">
                  <a16:creationId xmlns:a16="http://schemas.microsoft.com/office/drawing/2014/main" id="{B78DBA74-BB27-4E49-B1A2-51A735E0C1F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659675" y="3941868"/>
              <a:ext cx="1547996" cy="2184294"/>
            </a:xfrm>
            <a:prstGeom prst="rect">
              <a:avLst/>
            </a:prstGeom>
          </p:spPr>
        </p:pic>
        <p:pic>
          <p:nvPicPr>
            <p:cNvPr id="17" name="Picture 17">
              <a:extLst>
                <a:ext uri="{FF2B5EF4-FFF2-40B4-BE49-F238E27FC236}">
                  <a16:creationId xmlns:a16="http://schemas.microsoft.com/office/drawing/2014/main" id="{CF1B994C-14A0-46A8-8BC5-C08264BB1F1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648432" y="3947647"/>
              <a:ext cx="1545424" cy="2205488"/>
            </a:xfrm>
            <a:prstGeom prst="rect">
              <a:avLst/>
            </a:prstGeom>
          </p:spPr>
        </p:pic>
        <p:pic>
          <p:nvPicPr>
            <p:cNvPr id="19" name="Picture 19">
              <a:extLst>
                <a:ext uri="{FF2B5EF4-FFF2-40B4-BE49-F238E27FC236}">
                  <a16:creationId xmlns:a16="http://schemas.microsoft.com/office/drawing/2014/main" id="{3728DF84-BA34-4BFA-98C5-C20D68C2920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319713" y="3947646"/>
              <a:ext cx="1545425" cy="2211266"/>
            </a:xfrm>
            <a:prstGeom prst="rect">
              <a:avLst/>
            </a:prstGeom>
          </p:spPr>
        </p:pic>
        <p:pic>
          <p:nvPicPr>
            <p:cNvPr descr="A picture containing book, text, road&#10;&#10;Description generated with high confidence" id="21" name="Picture 21">
              <a:extLst>
                <a:ext uri="{FF2B5EF4-FFF2-40B4-BE49-F238E27FC236}">
                  <a16:creationId xmlns:a16="http://schemas.microsoft.com/office/drawing/2014/main" id="{C8BAED87-F700-4CED-926C-64E6A5E7AC7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989810" y="3947646"/>
              <a:ext cx="1545426" cy="1961727"/>
            </a:xfrm>
            <a:prstGeom prst="rect">
              <a:avLst/>
            </a:prstGeom>
          </p:spPr>
        </p:pic>
        <p:pic>
          <p:nvPicPr>
            <p:cNvPr id="23" name="Picture 23">
              <a:extLst>
                <a:ext uri="{FF2B5EF4-FFF2-40B4-BE49-F238E27FC236}">
                  <a16:creationId xmlns:a16="http://schemas.microsoft.com/office/drawing/2014/main" id="{15E4C8D6-60AE-4203-AF1E-FD10E3B21B5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989809" y="1603734"/>
              <a:ext cx="1550077" cy="2184294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48975B8-13F4-491E-BCDC-02191F342BF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50"/>
            <a:stretch/>
          </p:blipFill>
          <p:spPr>
            <a:xfrm>
              <a:off x="1985280" y="1603734"/>
              <a:ext cx="1541329" cy="2184294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31F455F-97C7-41FD-B744-878677789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26073" y="3941868"/>
              <a:ext cx="1566879" cy="2211267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93AEDFB4-85CF-4B5E-89E9-99EA8A8A51C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40892" y="1603734"/>
              <a:ext cx="1541329" cy="213491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54500846"/>
      </p:ext>
    </p:extLst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A3FE56-99D0-44D9-A91B-9ED8D144759E}"/>
              </a:ext>
            </a:extLst>
          </p:cNvPr>
          <p:cNvSpPr>
            <a:spLocks noGrp="1"/>
          </p:cNvSpPr>
          <p:nvPr>
            <p:ph idx="4" sz="quarter" type="sldNum"/>
          </p:nvPr>
        </p:nvSpPr>
        <p:spPr/>
        <p:txBody>
          <a:bodyPr/>
          <a:lstStyle/>
          <a:p>
            <a:fld id="{AB058BF1-FC1F-473A-BA4B-3E9D7C9174C4}" type="slidenum">
              <a:rPr lang="en-US" smtClean="0"/>
              <a:pPr/>
              <a:t>30</a:t>
            </a:fld>
            <a:endParaRPr lang="en-US"/>
          </a:p>
        </p:txBody>
      </p:sp>
      <p:pic>
        <p:nvPicPr>
          <p:cNvPr id="5" name="Raw">
            <a:hlinkClick action="ppaction://media" r:id=""/>
            <a:extLst>
              <a:ext uri="{FF2B5EF4-FFF2-40B4-BE49-F238E27FC236}">
                <a16:creationId xmlns:a16="http://schemas.microsoft.com/office/drawing/2014/main" id="{441929A3-522E-4DC1-817D-51E3746D5D8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9"/>
          <a:srcRect b="35" r="50"/>
          <a:stretch/>
        </p:blipFill>
        <p:spPr>
          <a:xfrm>
            <a:off x="269335" y="2278063"/>
            <a:ext cx="6213475" cy="4557712"/>
          </a:xfrm>
          <a:prstGeom prst="rect">
            <a:avLst/>
          </a:prstGeom>
        </p:spPr>
      </p:pic>
      <p:pic>
        <p:nvPicPr>
          <p:cNvPr id="6" name="Denoised">
            <a:hlinkClick action="ppaction://media" r:id=""/>
            <a:extLst>
              <a:ext uri="{FF2B5EF4-FFF2-40B4-BE49-F238E27FC236}">
                <a16:creationId xmlns:a16="http://schemas.microsoft.com/office/drawing/2014/main" id="{126ECB07-07FD-4D22-BBA9-CF10DB109A51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10"/>
          <a:srcRect b="35" r="50"/>
          <a:stretch/>
        </p:blipFill>
        <p:spPr>
          <a:xfrm>
            <a:off x="5978525" y="2278063"/>
            <a:ext cx="6213475" cy="4557712"/>
          </a:xfrm>
          <a:prstGeom prst="rect">
            <a:avLst/>
          </a:prstGeom>
        </p:spPr>
      </p:pic>
      <p:pic>
        <p:nvPicPr>
          <p:cNvPr id="7" name="Convergence">
            <a:hlinkClick action="ppaction://media" r:id=""/>
            <a:extLst>
              <a:ext uri="{FF2B5EF4-FFF2-40B4-BE49-F238E27FC236}">
                <a16:creationId xmlns:a16="http://schemas.microsoft.com/office/drawing/2014/main" id="{C034DA32-4E1F-4C95-A2DB-FAC375312532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 rotWithShape="1">
          <a:blip r:embed="rId11"/>
          <a:srcRect b="35" r="50"/>
          <a:stretch/>
        </p:blipFill>
        <p:spPr>
          <a:xfrm>
            <a:off x="4192336" y="22225"/>
            <a:ext cx="3465513" cy="25420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9B891D6-CC85-4D87-935A-1E72C587B7D7}"/>
              </a:ext>
            </a:extLst>
          </p:cNvPr>
          <p:cNvSpPr txBox="1"/>
          <p:nvPr/>
        </p:nvSpPr>
        <p:spPr>
          <a:xfrm>
            <a:off x="0" y="6378575"/>
            <a:ext cx="914400" cy="914400"/>
          </a:xfrm>
          <a:prstGeom prst="rect">
            <a:avLst/>
          </a:prstGeom>
        </p:spPr>
        <p:txBody>
          <a:bodyPr anchor="t" bIns="45720" lIns="91440" rIns="91440" rtlCol="0" tIns="45720" vert="horz" wrap="none">
            <a:normAutofit/>
          </a:bodyPr>
          <a:lstStyle/>
          <a:p>
            <a:pPr algn="l" indent="0" marL="0">
              <a:buFont charset="0" panose="020B0604020202020204" pitchFamily="34" typeface="Arial"/>
              <a:buNone/>
            </a:pPr>
            <a:r>
              <a:rPr b="1" dirty="0" lang="en-US" sz="2800">
                <a:solidFill>
                  <a:schemeClr val="bg1"/>
                </a:solidFill>
              </a:rPr>
              <a:t>Raw</a:t>
            </a:r>
            <a:endParaRPr b="1" dirty="0" lang="sv-SE" sz="280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AD55CE-AEDB-4042-8487-D3526DA11DB5}"/>
              </a:ext>
            </a:extLst>
          </p:cNvPr>
          <p:cNvSpPr txBox="1"/>
          <p:nvPr/>
        </p:nvSpPr>
        <p:spPr>
          <a:xfrm>
            <a:off x="10541000" y="6264275"/>
            <a:ext cx="914400" cy="914400"/>
          </a:xfrm>
          <a:prstGeom prst="rect">
            <a:avLst/>
          </a:prstGeom>
        </p:spPr>
        <p:txBody>
          <a:bodyPr anchor="t" bIns="45720" lIns="91440" rIns="91440" rtlCol="0" tIns="45720" vert="horz" wrap="none">
            <a:normAutofit/>
          </a:bodyPr>
          <a:lstStyle/>
          <a:p>
            <a:pPr algn="l" indent="0" marL="0">
              <a:buFont charset="0" panose="020B0604020202020204" pitchFamily="34" typeface="Arial"/>
              <a:buNone/>
            </a:pPr>
            <a:r>
              <a:rPr b="1" dirty="0" lang="en-US" sz="2800">
                <a:solidFill>
                  <a:schemeClr val="bg1"/>
                </a:solidFill>
              </a:rPr>
              <a:t>Denoised</a:t>
            </a:r>
            <a:endParaRPr b="1" dirty="0" lang="sv-SE" sz="280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FBFB026-7D3C-46E0-AD23-4C8A08E6C92D}"/>
              </a:ext>
            </a:extLst>
          </p:cNvPr>
          <p:cNvSpPr txBox="1"/>
          <p:nvPr/>
        </p:nvSpPr>
        <p:spPr>
          <a:xfrm>
            <a:off x="4794792" y="2107050"/>
            <a:ext cx="914400" cy="914400"/>
          </a:xfrm>
          <a:prstGeom prst="rect">
            <a:avLst/>
          </a:prstGeom>
        </p:spPr>
        <p:txBody>
          <a:bodyPr anchor="t" bIns="45720" lIns="91440" rIns="91440" rtlCol="0" tIns="45720" vert="horz" wrap="none">
            <a:normAutofit/>
          </a:bodyPr>
          <a:lstStyle/>
          <a:p>
            <a:pPr algn="l" indent="0" marL="0">
              <a:buFont charset="0" panose="020B0604020202020204" pitchFamily="34" typeface="Arial"/>
              <a:buNone/>
            </a:pPr>
            <a:r>
              <a:rPr b="1" dirty="0" lang="en-US" sz="2800">
                <a:solidFill>
                  <a:schemeClr val="bg1"/>
                </a:solidFill>
              </a:rPr>
              <a:t>Convergence</a:t>
            </a:r>
            <a:endParaRPr b="1" dirty="0" lang="sv-SE" sz="2800">
              <a:solidFill>
                <a:schemeClr val="bg1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2A35608-738F-4B96-AB10-B05BDBA91660}"/>
              </a:ext>
            </a:extLst>
          </p:cNvPr>
          <p:cNvSpPr/>
          <p:nvPr/>
        </p:nvSpPr>
        <p:spPr>
          <a:xfrm rot="440504">
            <a:off x="2225394" y="3496469"/>
            <a:ext cx="614684" cy="216535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lang="sv-SE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CD7A18B-83E4-43FB-B61D-0BD611301E8A}"/>
              </a:ext>
            </a:extLst>
          </p:cNvPr>
          <p:cNvSpPr/>
          <p:nvPr/>
        </p:nvSpPr>
        <p:spPr>
          <a:xfrm rot="440504">
            <a:off x="7970714" y="3474243"/>
            <a:ext cx="614684" cy="216535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lang="sv-SE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32DEFD-935A-40BB-B407-8FB30FEDC56F}"/>
              </a:ext>
            </a:extLst>
          </p:cNvPr>
          <p:cNvSpPr txBox="1"/>
          <p:nvPr/>
        </p:nvSpPr>
        <p:spPr>
          <a:xfrm>
            <a:off x="9841043" y="1947506"/>
            <a:ext cx="2342263" cy="319088"/>
          </a:xfrm>
          <a:prstGeom prst="rect">
            <a:avLst/>
          </a:prstGeom>
        </p:spPr>
        <p:txBody>
          <a:bodyPr anchor="t" bIns="45720" lIns="91440" rIns="91440" rtlCol="0" tIns="45720" vert="horz" wrap="none">
            <a:normAutofit/>
          </a:bodyPr>
          <a:lstStyle/>
          <a:p>
            <a:r>
              <a:rPr dirty="0" lang="en-US" sz="1400">
                <a:solidFill>
                  <a:schemeClr val="bg1">
                    <a:lumMod val="75000"/>
                  </a:schemeClr>
                </a:solidFill>
              </a:rPr>
              <a:t>Credits: </a:t>
            </a:r>
            <a:r>
              <a:rPr dirty="0" err="1" lang="en-US" sz="1400">
                <a:solidFill>
                  <a:schemeClr val="bg1">
                    <a:lumMod val="75000"/>
                  </a:schemeClr>
                </a:solidFill>
              </a:rPr>
              <a:t>Evermotion</a:t>
            </a:r>
            <a:r>
              <a:rPr dirty="0" lang="en-US" sz="1400">
                <a:solidFill>
                  <a:schemeClr val="bg1">
                    <a:lumMod val="75000"/>
                  </a:schemeClr>
                </a:solidFill>
              </a:rPr>
              <a:t> - Granary</a:t>
            </a:r>
            <a:endParaRPr dirty="0" lang="sv-SE" sz="140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2295666"/>
      </p:ext>
    </p:extLst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delay="0" evt="onBegin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afterEffect" presetClass="mediacall" presetID="1" presetSubtype="0">
                                  <p:stCondLst>
                                    <p:cond delay="0"/>
                                  </p:stCondLst>
                                  <p:childTnLst>
                                    <p:cmd cmd="playFrom(0.0)" type="call">
                                      <p:cBhvr>
                                        <p:cTn dur="27783" fill="hold" id="6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fill="hold" id="7" nodeType="withEffect" presetClass="mediacall" presetID="1" presetSubtype="0">
                                  <p:stCondLst>
                                    <p:cond delay="0"/>
                                  </p:stCondLst>
                                  <p:childTnLst>
                                    <p:cmd cmd="playFrom(0.0)" type="call">
                                      <p:cBhvr>
                                        <p:cTn dur="13158" fill="hold" id="8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fill="hold" id="9" nodeType="withEffect" presetClass="mediacall" presetID="1" presetSubtype="0">
                                  <p:stCondLst>
                                    <p:cond delay="0"/>
                                  </p:stCondLst>
                                  <p:childTnLst>
                                    <p:cmd cmd="playFrom(0.0)" type="call">
                                      <p:cBhvr>
                                        <p:cTn dur="18325" fill="hold" id="10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fill="hold" grpId="0" id="11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grpId="0" id="13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  <p:video>
              <p:cMediaNode mute="1" vol="0">
                <p:cTn display="0" fill="hold" id="15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evtFilter="cancelBubble" fill="hold" id="16" nodeType="interactiveSeq" restart="whenNotActive">
                <p:stCondLst>
                  <p:cond delay="0" evt="onClick">
                    <p:tgtEl>
                      <p:spTgt spid="7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fill="hold" id="17">
                      <p:stCondLst>
                        <p:cond delay="0"/>
                      </p:stCondLst>
                      <p:childTnLst>
                        <p:par>
                          <p:cTn fill="hold" id="18">
                            <p:stCondLst>
                              <p:cond delay="0"/>
                            </p:stCondLst>
                            <p:childTnLst>
                              <p:par>
                                <p:cTn fill="hold" id="19" nodeType="clickEffect" presetClass="mediacall" presetID="2" presetSubtype="0">
                                  <p:stCondLst>
                                    <p:cond delay="0"/>
                                  </p:stCondLst>
                                  <p:childTnLst>
                                    <p:cmd cmd="togglePause" type="call">
                                      <p:cBhvr>
                                        <p:cTn dur="1" fill="hold" id="20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7"/>
                  </p:tgtEl>
                </p:cond>
              </p:nextCondLst>
            </p:seq>
            <p:video>
              <p:cMediaNode mute="1" vol="100000">
                <p:cTn display="0" fill="hold" id="21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evtFilter="cancelBubble" fill="hold" id="22" nodeType="interactiveSeq" restart="whenNotActive">
                <p:stCondLst>
                  <p:cond delay="0" evt="onClick">
                    <p:tgtEl>
                      <p:spTgt spid="5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fill="hold" id="23">
                      <p:stCondLst>
                        <p:cond delay="0"/>
                      </p:stCondLst>
                      <p:childTnLst>
                        <p:par>
                          <p:cTn fill="hold" id="24">
                            <p:stCondLst>
                              <p:cond delay="0"/>
                            </p:stCondLst>
                            <p:childTnLst>
                              <p:par>
                                <p:cTn fill="hold" id="25" nodeType="clickEffect" presetClass="mediacall" presetID="2" presetSubtype="0">
                                  <p:stCondLst>
                                    <p:cond delay="0"/>
                                  </p:stCondLst>
                                  <p:childTnLst>
                                    <p:cmd cmd="togglePause" type="call">
                                      <p:cBhvr>
                                        <p:cTn dur="1" fill="hold" id="26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5"/>
                  </p:tgtEl>
                </p:cond>
              </p:nextCondLst>
            </p:seq>
            <p:video>
              <p:cMediaNode mute="1" vol="100000">
                <p:cTn display="0" fill="hold" id="27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evtFilter="cancelBubble" fill="hold" id="28" nodeType="interactiveSeq" restart="whenNotActive">
                <p:stCondLst>
                  <p:cond delay="0" evt="onClick">
                    <p:tgtEl>
                      <p:spTgt spid="6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fill="hold" id="29">
                      <p:stCondLst>
                        <p:cond delay="0"/>
                      </p:stCondLst>
                      <p:childTnLst>
                        <p:par>
                          <p:cTn fill="hold" id="30">
                            <p:stCondLst>
                              <p:cond delay="0"/>
                            </p:stCondLst>
                            <p:childTnLst>
                              <p:par>
                                <p:cTn fill="hold" id="31" nodeType="clickEffect" presetClass="mediacall" presetID="2" presetSubtype="0">
                                  <p:stCondLst>
                                    <p:cond delay="0"/>
                                  </p:stCondLst>
                                  <p:childTnLst>
                                    <p:cmd cmd="togglePause" type="call">
                                      <p:cBhvr>
                                        <p:cTn dur="1" fill="hold" id="32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6"/>
                  </p:tgtEl>
                </p:cond>
              </p:nextCondLst>
            </p:seq>
          </p:childTnLst>
        </p:cTn>
      </p:par>
    </p:tnLst>
    <p:bldLst>
      <p:bldP animBg="1" grpId="0" spid="12"/>
      <p:bldP animBg="1" grpId="0" spid="13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id="{40BE05D5-EBDD-4DC0-9798-6BAC6BC60902}"/>
              </a:ext>
            </a:extLst>
          </p:cNvPr>
          <p:cNvGrpSpPr/>
          <p:nvPr/>
        </p:nvGrpSpPr>
        <p:grpSpPr>
          <a:xfrm rot="16200000">
            <a:off x="4728331" y="4580822"/>
            <a:ext cx="87026" cy="1913866"/>
            <a:chOff x="3999244" y="2742778"/>
            <a:chExt cx="118515" cy="2390738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388C654F-BE0A-478C-9B8B-8396749AA96E}"/>
                </a:ext>
              </a:extLst>
            </p:cNvPr>
            <p:cNvSpPr/>
            <p:nvPr/>
          </p:nvSpPr>
          <p:spPr>
            <a:xfrm>
              <a:off x="3999244" y="2742778"/>
              <a:ext cx="118515" cy="561392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690334D8-0F1B-4588-BC81-17C2C3846710}"/>
                </a:ext>
              </a:extLst>
            </p:cNvPr>
            <p:cNvSpPr/>
            <p:nvPr/>
          </p:nvSpPr>
          <p:spPr>
            <a:xfrm>
              <a:off x="3999244" y="3352560"/>
              <a:ext cx="118515" cy="561392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E14CBE6D-D0C2-433A-86C9-CFE47BD5AC09}"/>
                </a:ext>
              </a:extLst>
            </p:cNvPr>
            <p:cNvSpPr/>
            <p:nvPr/>
          </p:nvSpPr>
          <p:spPr>
            <a:xfrm>
              <a:off x="3999244" y="3962342"/>
              <a:ext cx="118515" cy="56139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C0F41821-5B2A-47F0-BFBF-7D4A4A25DFF5}"/>
                </a:ext>
              </a:extLst>
            </p:cNvPr>
            <p:cNvSpPr/>
            <p:nvPr/>
          </p:nvSpPr>
          <p:spPr>
            <a:xfrm>
              <a:off x="3999244" y="4572124"/>
              <a:ext cx="118515" cy="561392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15322DD-D5C9-42F7-BFE3-DDEB462C4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Battling Noise (3/3)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B05C07-8570-4860-97D4-DA7389B768F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199" y="1881778"/>
            <a:ext cx="10484225" cy="410994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rgbClr val="F2F2F2"/>
                </a:solidFill>
              </a:rPr>
              <a:t>Future </a:t>
            </a:r>
          </a:p>
          <a:p>
            <a:pPr marL="1143000" lvl="1" indent="-457200"/>
            <a:r>
              <a:rPr lang="en-US" dirty="0">
                <a:solidFill>
                  <a:srgbClr val="F2F2F2"/>
                </a:solidFill>
              </a:rPr>
              <a:t>Mix </a:t>
            </a:r>
            <a:r>
              <a:rPr lang="en-US" dirty="0">
                <a:solidFill>
                  <a:schemeClr val="accent6"/>
                </a:solidFill>
              </a:rPr>
              <a:t>image &amp; lightmap space</a:t>
            </a:r>
            <a:r>
              <a:rPr lang="en-US" dirty="0">
                <a:solidFill>
                  <a:srgbClr val="F2F2F2"/>
                </a:solidFill>
              </a:rPr>
              <a:t> denoiser for reducing light leaks</a:t>
            </a:r>
          </a:p>
          <a:p>
            <a:pPr marL="1143000" lvl="1" indent="-457200"/>
            <a:r>
              <a:rPr lang="en-US" dirty="0">
                <a:solidFill>
                  <a:srgbClr val="F2F2F2"/>
                </a:solidFill>
              </a:rPr>
              <a:t>Add converged </a:t>
            </a:r>
            <a:r>
              <a:rPr lang="en-US" dirty="0" err="1">
                <a:solidFill>
                  <a:srgbClr val="F2F2F2"/>
                </a:solidFill>
              </a:rPr>
              <a:t>texel</a:t>
            </a:r>
            <a:r>
              <a:rPr lang="en-US" dirty="0">
                <a:solidFill>
                  <a:srgbClr val="F2F2F2"/>
                </a:solidFill>
              </a:rPr>
              <a:t> to an </a:t>
            </a:r>
            <a:r>
              <a:rPr lang="en-US" dirty="0">
                <a:solidFill>
                  <a:schemeClr val="accent6"/>
                </a:solidFill>
              </a:rPr>
              <a:t>indirect irradiance </a:t>
            </a:r>
            <a:r>
              <a:rPr lang="en-US" dirty="0">
                <a:solidFill>
                  <a:srgbClr val="F2F2F2"/>
                </a:solidFill>
              </a:rPr>
              <a:t>in order to shorten path</a:t>
            </a:r>
          </a:p>
          <a:p>
            <a:pPr marL="1143000" lvl="1" indent="-457200"/>
            <a:endParaRPr lang="en-US" dirty="0">
              <a:solidFill>
                <a:srgbClr val="F2F2F2"/>
              </a:solidFill>
            </a:endParaRPr>
          </a:p>
          <a:p>
            <a:pPr marL="1143000" lvl="1" indent="-457200"/>
            <a:endParaRPr lang="en-US" dirty="0">
              <a:solidFill>
                <a:srgbClr val="F2F2F2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7ACEA0-75E5-4753-9EBC-985C52324F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B058BF1-FC1F-473A-BA4B-3E9D7C9174C4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9EEC9B-34EF-46C8-8BDA-AFD435373B33}"/>
              </a:ext>
            </a:extLst>
          </p:cNvPr>
          <p:cNvSpPr txBox="1"/>
          <p:nvPr/>
        </p:nvSpPr>
        <p:spPr>
          <a:xfrm>
            <a:off x="1026903" y="4061127"/>
            <a:ext cx="10483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>
                <a:solidFill>
                  <a:schemeClr val="bg1"/>
                </a:solidFill>
              </a:rPr>
              <a:t>Lightmap </a:t>
            </a:r>
            <a:r>
              <a:rPr lang="en-US" err="1">
                <a:solidFill>
                  <a:schemeClr val="bg1"/>
                </a:solidFill>
              </a:rPr>
              <a:t>texel</a:t>
            </a:r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A76AE7E-4909-43DD-9931-1199B31338A9}"/>
              </a:ext>
            </a:extLst>
          </p:cNvPr>
          <p:cNvCxnSpPr>
            <a:cxnSpLocks/>
          </p:cNvCxnSpPr>
          <p:nvPr/>
        </p:nvCxnSpPr>
        <p:spPr>
          <a:xfrm>
            <a:off x="3804812" y="5662033"/>
            <a:ext cx="1935570" cy="0"/>
          </a:xfrm>
          <a:prstGeom prst="line">
            <a:avLst/>
          </a:prstGeom>
          <a:ln w="5715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8F2FD7B-3848-4BFB-BFC9-DBCE2D0082CE}"/>
              </a:ext>
            </a:extLst>
          </p:cNvPr>
          <p:cNvCxnSpPr>
            <a:cxnSpLocks/>
          </p:cNvCxnSpPr>
          <p:nvPr/>
        </p:nvCxnSpPr>
        <p:spPr>
          <a:xfrm>
            <a:off x="6365081" y="3588631"/>
            <a:ext cx="1304916" cy="5039"/>
          </a:xfrm>
          <a:prstGeom prst="line">
            <a:avLst/>
          </a:prstGeom>
          <a:ln w="5715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0FE0D74-9AFA-4F82-89C1-9F2E156B3A26}"/>
              </a:ext>
            </a:extLst>
          </p:cNvPr>
          <p:cNvCxnSpPr>
            <a:cxnSpLocks/>
          </p:cNvCxnSpPr>
          <p:nvPr/>
        </p:nvCxnSpPr>
        <p:spPr>
          <a:xfrm flipV="1">
            <a:off x="8826859" y="4882550"/>
            <a:ext cx="1195005" cy="915316"/>
          </a:xfrm>
          <a:prstGeom prst="line">
            <a:avLst/>
          </a:prstGeom>
          <a:ln w="5715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AEBF5D9-B20A-4811-A970-1F30AED3CA73}"/>
              </a:ext>
            </a:extLst>
          </p:cNvPr>
          <p:cNvCxnSpPr>
            <a:cxnSpLocks/>
          </p:cNvCxnSpPr>
          <p:nvPr/>
        </p:nvCxnSpPr>
        <p:spPr>
          <a:xfrm>
            <a:off x="2280802" y="4447812"/>
            <a:ext cx="2369317" cy="1072984"/>
          </a:xfrm>
          <a:prstGeom prst="straightConnector1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5CB3252-7714-4DCB-B1F8-A084366BB7FE}"/>
              </a:ext>
            </a:extLst>
          </p:cNvPr>
          <p:cNvCxnSpPr>
            <a:cxnSpLocks/>
          </p:cNvCxnSpPr>
          <p:nvPr/>
        </p:nvCxnSpPr>
        <p:spPr>
          <a:xfrm flipV="1">
            <a:off x="4803134" y="3734753"/>
            <a:ext cx="2125331" cy="1777030"/>
          </a:xfrm>
          <a:prstGeom prst="straightConnector1">
            <a:avLst/>
          </a:prstGeom>
          <a:ln w="19050">
            <a:solidFill>
              <a:schemeClr val="accent1">
                <a:lumMod val="60000"/>
                <a:lumOff val="40000"/>
                <a:alpha val="28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FA3971C-2136-4616-8CA5-304E8847DFFA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7082784" y="3721083"/>
            <a:ext cx="2220484" cy="1513237"/>
          </a:xfrm>
          <a:prstGeom prst="straightConnector1">
            <a:avLst/>
          </a:prstGeom>
          <a:ln w="19050">
            <a:solidFill>
              <a:schemeClr val="accent1">
                <a:lumMod val="60000"/>
                <a:lumOff val="40000"/>
                <a:alpha val="28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7B3EF3F-2BDB-485D-80D2-575639ADC4F3}"/>
              </a:ext>
            </a:extLst>
          </p:cNvPr>
          <p:cNvCxnSpPr>
            <a:cxnSpLocks/>
          </p:cNvCxnSpPr>
          <p:nvPr/>
        </p:nvCxnSpPr>
        <p:spPr>
          <a:xfrm flipV="1">
            <a:off x="9368784" y="3487885"/>
            <a:ext cx="361950" cy="1674648"/>
          </a:xfrm>
          <a:prstGeom prst="straightConnector1">
            <a:avLst/>
          </a:prstGeom>
          <a:ln w="19050">
            <a:solidFill>
              <a:schemeClr val="accent1">
                <a:lumMod val="60000"/>
                <a:lumOff val="40000"/>
                <a:alpha val="26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8A43353B-E93A-4952-A8B1-0508282859AA}"/>
              </a:ext>
            </a:extLst>
          </p:cNvPr>
          <p:cNvSpPr/>
          <p:nvPr/>
        </p:nvSpPr>
        <p:spPr>
          <a:xfrm>
            <a:off x="4685021" y="5511075"/>
            <a:ext cx="128576" cy="128576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B81CC82-ECA5-4C46-B7BA-7D51E986BD97}"/>
              </a:ext>
            </a:extLst>
          </p:cNvPr>
          <p:cNvSpPr/>
          <p:nvPr/>
        </p:nvSpPr>
        <p:spPr>
          <a:xfrm>
            <a:off x="6928464" y="3606175"/>
            <a:ext cx="128576" cy="128576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CB2D503-2E6C-4535-AD02-D6D51D4050F1}"/>
              </a:ext>
            </a:extLst>
          </p:cNvPr>
          <p:cNvSpPr txBox="1"/>
          <p:nvPr/>
        </p:nvSpPr>
        <p:spPr>
          <a:xfrm>
            <a:off x="9499163" y="3166273"/>
            <a:ext cx="498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Sky</a:t>
            </a:r>
            <a:endParaRPr lang="sv-SE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6FCA423-1AE6-4FB1-9DE5-DC36F568AADB}"/>
              </a:ext>
            </a:extLst>
          </p:cNvPr>
          <p:cNvSpPr/>
          <p:nvPr/>
        </p:nvSpPr>
        <p:spPr>
          <a:xfrm>
            <a:off x="2152420" y="3540709"/>
            <a:ext cx="118515" cy="56139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71E878B-51B5-4CB6-9D94-7A70E57B3DCD}"/>
              </a:ext>
            </a:extLst>
          </p:cNvPr>
          <p:cNvSpPr/>
          <p:nvPr/>
        </p:nvSpPr>
        <p:spPr>
          <a:xfrm>
            <a:off x="2152420" y="4150491"/>
            <a:ext cx="118515" cy="56139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000013B-05C5-467E-961C-AD74E92529A0}"/>
              </a:ext>
            </a:extLst>
          </p:cNvPr>
          <p:cNvSpPr/>
          <p:nvPr/>
        </p:nvSpPr>
        <p:spPr>
          <a:xfrm>
            <a:off x="2152420" y="4760273"/>
            <a:ext cx="118515" cy="56139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BF559CB-3E9A-4A08-912A-EDCA82305DFB}"/>
              </a:ext>
            </a:extLst>
          </p:cNvPr>
          <p:cNvSpPr/>
          <p:nvPr/>
        </p:nvSpPr>
        <p:spPr>
          <a:xfrm>
            <a:off x="2152420" y="5370055"/>
            <a:ext cx="118515" cy="56139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0" name="Arc 29">
            <a:extLst>
              <a:ext uri="{FF2B5EF4-FFF2-40B4-BE49-F238E27FC236}">
                <a16:creationId xmlns:a16="http://schemas.microsoft.com/office/drawing/2014/main" id="{879E1548-0BCE-47B5-A3E0-6CC2F36456A4}"/>
              </a:ext>
            </a:extLst>
          </p:cNvPr>
          <p:cNvSpPr/>
          <p:nvPr/>
        </p:nvSpPr>
        <p:spPr>
          <a:xfrm rot="255130">
            <a:off x="1837922" y="4054834"/>
            <a:ext cx="795596" cy="752707"/>
          </a:xfrm>
          <a:prstGeom prst="arc">
            <a:avLst>
              <a:gd name="adj1" fmla="val 15872432"/>
              <a:gd name="adj2" fmla="val 564216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42D9B773-CE81-4BD6-A564-5480B5022D3F}"/>
              </a:ext>
            </a:extLst>
          </p:cNvPr>
          <p:cNvCxnSpPr>
            <a:cxnSpLocks/>
          </p:cNvCxnSpPr>
          <p:nvPr/>
        </p:nvCxnSpPr>
        <p:spPr>
          <a:xfrm flipH="1">
            <a:off x="2075260" y="3541770"/>
            <a:ext cx="9854" cy="2389677"/>
          </a:xfrm>
          <a:prstGeom prst="line">
            <a:avLst/>
          </a:prstGeom>
          <a:ln w="5715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Group 36">
            <a:extLst>
              <a:ext uri="{FF2B5EF4-FFF2-40B4-BE49-F238E27FC236}">
                <a16:creationId xmlns:a16="http://schemas.microsoft.com/office/drawing/2014/main" id="{42E46C1E-040D-4D42-9E24-6381B5B6F0ED}"/>
              </a:ext>
            </a:extLst>
          </p:cNvPr>
          <p:cNvGrpSpPr/>
          <p:nvPr/>
        </p:nvGrpSpPr>
        <p:grpSpPr>
          <a:xfrm>
            <a:off x="6394157" y="3650107"/>
            <a:ext cx="1275844" cy="102189"/>
            <a:chOff x="6225233" y="2872443"/>
            <a:chExt cx="1425714" cy="87026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6F1F49E5-7E71-4BF1-89EC-47CD463A1759}"/>
                </a:ext>
              </a:extLst>
            </p:cNvPr>
            <p:cNvSpPr/>
            <p:nvPr/>
          </p:nvSpPr>
          <p:spPr>
            <a:xfrm rot="16200000">
              <a:off x="6406427" y="2691249"/>
              <a:ext cx="87026" cy="449413"/>
            </a:xfrm>
            <a:prstGeom prst="rect">
              <a:avLst/>
            </a:prstGeom>
            <a:solidFill>
              <a:srgbClr val="A5A5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44EAACEB-642B-4762-A4D4-B03F53E8D3C8}"/>
                </a:ext>
              </a:extLst>
            </p:cNvPr>
            <p:cNvSpPr/>
            <p:nvPr/>
          </p:nvSpPr>
          <p:spPr>
            <a:xfrm rot="16200000">
              <a:off x="6894577" y="2691249"/>
              <a:ext cx="87026" cy="449413"/>
            </a:xfrm>
            <a:prstGeom prst="rect">
              <a:avLst/>
            </a:prstGeom>
            <a:solidFill>
              <a:srgbClr val="A5A5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4B085890-811A-4666-951D-BA2A06E8221F}"/>
                </a:ext>
              </a:extLst>
            </p:cNvPr>
            <p:cNvSpPr/>
            <p:nvPr/>
          </p:nvSpPr>
          <p:spPr>
            <a:xfrm rot="16200000">
              <a:off x="7382728" y="2691249"/>
              <a:ext cx="87026" cy="449413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ECDC2A4F-F00F-4D53-9B51-8BB78047089F}"/>
              </a:ext>
            </a:extLst>
          </p:cNvPr>
          <p:cNvGrpSpPr/>
          <p:nvPr/>
        </p:nvGrpSpPr>
        <p:grpSpPr>
          <a:xfrm rot="19304361">
            <a:off x="8707568" y="5203495"/>
            <a:ext cx="1275844" cy="102189"/>
            <a:chOff x="6225233" y="2872443"/>
            <a:chExt cx="1425714" cy="87026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F1474849-6D1D-47D0-B418-B08172DD66D1}"/>
                </a:ext>
              </a:extLst>
            </p:cNvPr>
            <p:cNvSpPr/>
            <p:nvPr/>
          </p:nvSpPr>
          <p:spPr>
            <a:xfrm rot="16200000">
              <a:off x="6406427" y="2691249"/>
              <a:ext cx="87026" cy="449413"/>
            </a:xfrm>
            <a:prstGeom prst="rect">
              <a:avLst/>
            </a:prstGeom>
            <a:solidFill>
              <a:srgbClr val="A5A5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BF880507-2D09-45EE-8F24-84DBC1B01159}"/>
                </a:ext>
              </a:extLst>
            </p:cNvPr>
            <p:cNvSpPr/>
            <p:nvPr/>
          </p:nvSpPr>
          <p:spPr>
            <a:xfrm rot="16200000">
              <a:off x="6894577" y="2691249"/>
              <a:ext cx="87026" cy="44941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1D9CEDC1-61E8-4B0A-A4B6-FFAC1AB23599}"/>
                </a:ext>
              </a:extLst>
            </p:cNvPr>
            <p:cNvSpPr/>
            <p:nvPr/>
          </p:nvSpPr>
          <p:spPr>
            <a:xfrm rot="16200000">
              <a:off x="7382728" y="2691249"/>
              <a:ext cx="87026" cy="449413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sp>
        <p:nvSpPr>
          <p:cNvPr id="52" name="Arc 51">
            <a:extLst>
              <a:ext uri="{FF2B5EF4-FFF2-40B4-BE49-F238E27FC236}">
                <a16:creationId xmlns:a16="http://schemas.microsoft.com/office/drawing/2014/main" id="{227409D5-E39C-4A77-B645-406F0ADB5E25}"/>
              </a:ext>
            </a:extLst>
          </p:cNvPr>
          <p:cNvSpPr/>
          <p:nvPr/>
        </p:nvSpPr>
        <p:spPr>
          <a:xfrm rot="16707325">
            <a:off x="4246936" y="5058402"/>
            <a:ext cx="949631" cy="949631"/>
          </a:xfrm>
          <a:prstGeom prst="arc">
            <a:avLst>
              <a:gd name="adj1" fmla="val 15872432"/>
              <a:gd name="adj2" fmla="val 564216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C4C6EF07-101C-4742-8ED1-71BB6A180A86}"/>
              </a:ext>
            </a:extLst>
          </p:cNvPr>
          <p:cNvGrpSpPr/>
          <p:nvPr/>
        </p:nvGrpSpPr>
        <p:grpSpPr>
          <a:xfrm rot="864990">
            <a:off x="8006509" y="4325209"/>
            <a:ext cx="162042" cy="162042"/>
            <a:chOff x="6633584" y="4813506"/>
            <a:chExt cx="162042" cy="162042"/>
          </a:xfrm>
        </p:grpSpPr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C0B8FA7D-8BC5-4645-BF39-7349E0A16B0A}"/>
                </a:ext>
              </a:extLst>
            </p:cNvPr>
            <p:cNvCxnSpPr/>
            <p:nvPr/>
          </p:nvCxnSpPr>
          <p:spPr>
            <a:xfrm>
              <a:off x="6714605" y="4813506"/>
              <a:ext cx="0" cy="162042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51965A2D-4568-4C8D-AC24-806FE9D3B4C5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6714605" y="4813507"/>
              <a:ext cx="0" cy="162042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1D2C42C3-25C2-4FD0-AAC6-A26FBC91E062}"/>
              </a:ext>
            </a:extLst>
          </p:cNvPr>
          <p:cNvGrpSpPr/>
          <p:nvPr/>
        </p:nvGrpSpPr>
        <p:grpSpPr>
          <a:xfrm rot="864990">
            <a:off x="5883419" y="4444023"/>
            <a:ext cx="162042" cy="162042"/>
            <a:chOff x="6633584" y="4813506"/>
            <a:chExt cx="162042" cy="162042"/>
          </a:xfrm>
        </p:grpSpPr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C4C35EE8-49BD-48D4-9910-AFED259DE03F}"/>
                </a:ext>
              </a:extLst>
            </p:cNvPr>
            <p:cNvCxnSpPr/>
            <p:nvPr/>
          </p:nvCxnSpPr>
          <p:spPr>
            <a:xfrm>
              <a:off x="6714605" y="4813506"/>
              <a:ext cx="0" cy="162042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07DFAAB0-AC62-4524-8021-956B6D9C9728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6714605" y="4813507"/>
              <a:ext cx="0" cy="162042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B0F64AEF-9410-4885-8A34-70FC0D36371E}"/>
              </a:ext>
            </a:extLst>
          </p:cNvPr>
          <p:cNvSpPr txBox="1"/>
          <p:nvPr/>
        </p:nvSpPr>
        <p:spPr>
          <a:xfrm>
            <a:off x="3913563" y="5673834"/>
            <a:ext cx="17552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Direct</a:t>
            </a:r>
            <a:r>
              <a:rPr lang="en-US" dirty="0">
                <a:solidFill>
                  <a:schemeClr val="bg1"/>
                </a:solidFill>
              </a:rPr>
              <a:t> &amp; </a:t>
            </a:r>
            <a:r>
              <a:rPr lang="en-US" b="1" u="sng" dirty="0">
                <a:solidFill>
                  <a:schemeClr val="accent6"/>
                </a:solidFill>
              </a:rPr>
              <a:t>Indirect</a:t>
            </a:r>
          </a:p>
          <a:p>
            <a:r>
              <a:rPr lang="en-US" dirty="0">
                <a:solidFill>
                  <a:schemeClr val="bg1"/>
                </a:solidFill>
              </a:rPr>
              <a:t>Irradiance cache</a:t>
            </a:r>
            <a:endParaRPr lang="sv-SE" dirty="0">
              <a:solidFill>
                <a:schemeClr val="bg1"/>
              </a:solidFill>
            </a:endParaRP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2BB4E489-3067-4182-8C12-F90A9EF15AAC}"/>
              </a:ext>
            </a:extLst>
          </p:cNvPr>
          <p:cNvGrpSpPr/>
          <p:nvPr/>
        </p:nvGrpSpPr>
        <p:grpSpPr>
          <a:xfrm rot="864990">
            <a:off x="9494928" y="4128057"/>
            <a:ext cx="162042" cy="162042"/>
            <a:chOff x="6633584" y="4813506"/>
            <a:chExt cx="162042" cy="162042"/>
          </a:xfrm>
        </p:grpSpPr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AFFAFFB6-4A8A-4ADE-840E-6615A9AE8FAA}"/>
                </a:ext>
              </a:extLst>
            </p:cNvPr>
            <p:cNvCxnSpPr/>
            <p:nvPr/>
          </p:nvCxnSpPr>
          <p:spPr>
            <a:xfrm>
              <a:off x="6714605" y="4813506"/>
              <a:ext cx="0" cy="162042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ED8F60EB-AFA3-4951-B428-059C959ADF05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6714605" y="4813507"/>
              <a:ext cx="0" cy="162042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Oval 16">
            <a:extLst>
              <a:ext uri="{FF2B5EF4-FFF2-40B4-BE49-F238E27FC236}">
                <a16:creationId xmlns:a16="http://schemas.microsoft.com/office/drawing/2014/main" id="{5556827F-88DB-45BF-A562-3BF8FC260B0A}"/>
              </a:ext>
            </a:extLst>
          </p:cNvPr>
          <p:cNvSpPr/>
          <p:nvPr/>
        </p:nvSpPr>
        <p:spPr>
          <a:xfrm>
            <a:off x="9284438" y="5215490"/>
            <a:ext cx="128576" cy="128576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703542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5" grpId="0" animBg="1"/>
      <p:bldP spid="16" grpId="0" animBg="1"/>
      <p:bldP spid="23" grpId="0"/>
      <p:bldP spid="26" grpId="0" animBg="1"/>
      <p:bldP spid="27" grpId="0" animBg="1"/>
      <p:bldP spid="28" grpId="0" animBg="1"/>
      <p:bldP spid="29" grpId="0" animBg="1"/>
      <p:bldP spid="30" grpId="0" animBg="1"/>
      <p:bldP spid="52" grpId="0" animBg="1"/>
      <p:bldP spid="66" grpId="0"/>
      <p:bldP spid="17" grpId="0" animBg="1"/>
    </p:bldLst>
  </p:timing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322DD-D5C9-42F7-BFE3-DDEB462C4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Irradiance volumes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B05C07-8570-4860-97D4-DA7389B768F0}"/>
              </a:ext>
            </a:extLst>
          </p:cNvPr>
          <p:cNvSpPr>
            <a:spLocks noGrp="1"/>
          </p:cNvSpPr>
          <p:nvPr>
            <p:ph idx="10" sz="quarter" type="body"/>
          </p:nvPr>
        </p:nvSpPr>
        <p:spPr>
          <a:xfrm>
            <a:off x="838198" y="1881778"/>
            <a:ext cx="6838951" cy="4109947"/>
          </a:xfrm>
        </p:spPr>
        <p:txBody>
          <a:bodyPr anchor="t" bIns="45720" lIns="91440" rIns="91440" rtlCol="0" tIns="45720" vert="horz">
            <a:normAutofit/>
          </a:bodyPr>
          <a:lstStyle/>
          <a:p>
            <a:r>
              <a:rPr dirty="0" lang="en-US">
                <a:solidFill>
                  <a:srgbClr val="F2F2F2"/>
                </a:solidFill>
              </a:rPr>
              <a:t>Trace probe irradiance of </a:t>
            </a:r>
            <a:r>
              <a:rPr dirty="0" lang="en-US">
                <a:solidFill>
                  <a:schemeClr val="accent6"/>
                </a:solidFill>
              </a:rPr>
              <a:t>visible</a:t>
            </a:r>
            <a:r>
              <a:rPr dirty="0" lang="en-US">
                <a:solidFill>
                  <a:srgbClr val="F2F2F2"/>
                </a:solidFill>
              </a:rPr>
              <a:t> volumes</a:t>
            </a:r>
          </a:p>
          <a:p>
            <a:endParaRPr dirty="0" lang="en-US">
              <a:solidFill>
                <a:srgbClr val="F2F2F2"/>
              </a:solidFill>
            </a:endParaRPr>
          </a:p>
          <a:p>
            <a:r>
              <a:rPr dirty="0" lang="en-US">
                <a:solidFill>
                  <a:srgbClr val="F2F2F2"/>
                </a:solidFill>
              </a:rPr>
              <a:t>Store irradiance into </a:t>
            </a:r>
            <a:r>
              <a:rPr dirty="0" lang="en-US">
                <a:solidFill>
                  <a:schemeClr val="accent6"/>
                </a:solidFill>
              </a:rPr>
              <a:t>Spherical Harmonic L2 </a:t>
            </a:r>
            <a:endParaRPr dirty="0" lang="en-US">
              <a:solidFill>
                <a:schemeClr val="bg1"/>
              </a:solidFill>
            </a:endParaRPr>
          </a:p>
          <a:p>
            <a:endParaRPr dirty="0" lang="en-US">
              <a:solidFill>
                <a:srgbClr val="F2F2F2"/>
              </a:solidFill>
            </a:endParaRPr>
          </a:p>
          <a:p>
            <a:r>
              <a:rPr dirty="0" lang="en-US">
                <a:solidFill>
                  <a:srgbClr val="F2F2F2"/>
                </a:solidFill>
              </a:rPr>
              <a:t>Use the same </a:t>
            </a:r>
            <a:r>
              <a:rPr dirty="0" lang="en-US">
                <a:solidFill>
                  <a:schemeClr val="accent6"/>
                </a:solidFill>
              </a:rPr>
              <a:t>integrator</a:t>
            </a:r>
            <a:r>
              <a:rPr dirty="0" lang="en-US">
                <a:solidFill>
                  <a:srgbClr val="F2F2F2"/>
                </a:solidFill>
              </a:rPr>
              <a:t> as for </a:t>
            </a:r>
            <a:r>
              <a:rPr dirty="0" err="1" lang="en-US">
                <a:solidFill>
                  <a:srgbClr val="F2F2F2"/>
                </a:solidFill>
              </a:rPr>
              <a:t>texels</a:t>
            </a:r>
            <a:endParaRPr dirty="0" lang="en-US">
              <a:solidFill>
                <a:srgbClr val="F2F2F2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7ACEA0-75E5-4753-9EBC-985C52324F76}"/>
              </a:ext>
            </a:extLst>
          </p:cNvPr>
          <p:cNvSpPr>
            <a:spLocks noGrp="1"/>
          </p:cNvSpPr>
          <p:nvPr>
            <p:ph idx="4" sz="quarter" type="sldNum"/>
          </p:nvPr>
        </p:nvSpPr>
        <p:spPr/>
        <p:txBody>
          <a:bodyPr/>
          <a:lstStyle/>
          <a:p>
            <a:fld id="{AB058BF1-FC1F-473A-BA4B-3E9D7C9174C4}" type="slidenum">
              <a:rPr lang="en-US" smtClean="0"/>
              <a:pPr/>
              <a:t>32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86C3A1-2C34-43AE-88F0-5E89761A2F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2" r="39"/>
          <a:stretch/>
        </p:blipFill>
        <p:spPr>
          <a:xfrm>
            <a:off x="7743825" y="0"/>
            <a:ext cx="4448175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FF80CC1-D922-445A-90C0-6A744A00587A}"/>
              </a:ext>
            </a:extLst>
          </p:cNvPr>
          <p:cNvSpPr/>
          <p:nvPr/>
        </p:nvSpPr>
        <p:spPr>
          <a:xfrm>
            <a:off x="9224328" y="6536809"/>
            <a:ext cx="29676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dirty="0" lang="en-US">
                <a:solidFill>
                  <a:schemeClr val="bg1">
                    <a:lumMod val="75000"/>
                  </a:schemeClr>
                </a:solidFill>
              </a:rPr>
              <a:t>Credits: </a:t>
            </a:r>
            <a:r>
              <a:rPr dirty="0" err="1" lang="en-US">
                <a:solidFill>
                  <a:schemeClr val="bg1">
                    <a:lumMod val="75000"/>
                  </a:schemeClr>
                </a:solidFill>
              </a:rPr>
              <a:t>Evermotion</a:t>
            </a:r>
            <a:r>
              <a:rPr dirty="0" lang="en-US">
                <a:solidFill>
                  <a:schemeClr val="bg1">
                    <a:lumMod val="75000"/>
                  </a:schemeClr>
                </a:solidFill>
              </a:rPr>
              <a:t> - Granary</a:t>
            </a:r>
            <a:endParaRPr dirty="0" lang="sv-SE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4079719"/>
      </p:ext>
    </p:extLst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40331-9EAF-435A-B8BA-3C5328283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lang="fr-FR"/>
              <a:t>Performance on </a:t>
            </a:r>
            <a:r>
              <a:rPr dirty="0" lang="fr-FR">
                <a:solidFill>
                  <a:srgbClr val="F0D288"/>
                </a:solidFill>
                <a:ea charset="0" panose="02000000000000000000" pitchFamily="2" typeface="Roboto"/>
              </a:rPr>
              <a:t>Titan V</a:t>
            </a:r>
            <a:r>
              <a:rPr dirty="0" lang="fr-FR" sz="3600">
                <a:solidFill>
                  <a:schemeClr val="accent6"/>
                </a:solidFill>
                <a:ea charset="0" panose="02000000000000000000" pitchFamily="2" typeface="Roboto"/>
              </a:rPr>
              <a:t> </a:t>
            </a:r>
            <a:r>
              <a:rPr dirty="0" lang="fr-FR" sz="3600"/>
              <a:t> </a:t>
            </a:r>
            <a:endParaRPr dirty="0"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62D946-01CD-4648-902D-24E5B61ECBD7}"/>
              </a:ext>
            </a:extLst>
          </p:cNvPr>
          <p:cNvSpPr>
            <a:spLocks noGrp="1"/>
          </p:cNvSpPr>
          <p:nvPr>
            <p:ph idx="10" sz="quarter" type="body"/>
          </p:nvPr>
        </p:nvSpPr>
        <p:spPr/>
        <p:txBody>
          <a:bodyPr anchor="t" bIns="45720" lIns="91440" rIns="91440" rtlCol="0" tIns="45720" vert="horz">
            <a:normAutofit/>
          </a:bodyPr>
          <a:lstStyle/>
          <a:p>
            <a:pPr indent="-457200" marL="457200">
              <a:buAutoNum type="arabicPeriod"/>
            </a:pPr>
            <a:r>
              <a:rPr dirty="0" lang="en-GB" sz="2000"/>
              <a:t>Only Sun</a:t>
            </a:r>
            <a:endParaRPr dirty="0" lang="en-US"/>
          </a:p>
          <a:p>
            <a:pPr indent="-457200" marL="457200">
              <a:buAutoNum type="arabicPeriod"/>
            </a:pPr>
            <a:r>
              <a:rPr dirty="0" lang="en-GB" sz="2000"/>
              <a:t>Many Lights</a:t>
            </a:r>
          </a:p>
          <a:p>
            <a:pPr indent="-457200" marL="457200">
              <a:buAutoNum type="arabicPeriod"/>
            </a:pPr>
            <a:r>
              <a:rPr dirty="0" lang="en-GB" sz="2000"/>
              <a:t>Sun + Sky</a:t>
            </a:r>
          </a:p>
          <a:p>
            <a:pPr indent="-514350" marL="514350">
              <a:buAutoNum type="arabicPeriod"/>
            </a:pPr>
            <a:endParaRPr dirty="0" lang="en-GB" sz="2000"/>
          </a:p>
          <a:p>
            <a:endParaRPr dirty="0" lang="en-GB" sz="20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C73ED6-E32F-49C6-B205-F541E6A54C6A}"/>
              </a:ext>
            </a:extLst>
          </p:cNvPr>
          <p:cNvSpPr>
            <a:spLocks noGrp="1"/>
          </p:cNvSpPr>
          <p:nvPr>
            <p:ph idx="4" sz="quarter" type="sldNum"/>
          </p:nvPr>
        </p:nvSpPr>
        <p:spPr/>
        <p:txBody>
          <a:bodyPr/>
          <a:lstStyle/>
          <a:p>
            <a:fld id="{AB058BF1-FC1F-473A-BA4B-3E9D7C9174C4}" type="slidenum">
              <a:rPr lang="en-US" smtClean="0"/>
              <a:pPr/>
              <a:t>33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8E08E65-09CA-4084-82F5-92EBD5C3D3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3754447"/>
              </p:ext>
            </p:extLst>
          </p:nvPr>
        </p:nvGraphicFramePr>
        <p:xfrm>
          <a:off x="1180012" y="4559938"/>
          <a:ext cx="9959061" cy="1687403"/>
        </p:xfrm>
        <a:graphic>
          <a:graphicData uri="http://schemas.openxmlformats.org/drawingml/2006/table">
            <a:tbl>
              <a:tblPr bandRow="1" firstRow="1">
                <a:tableStyleId>{AF606853-7671-496A-8E4F-DF71F8EC918B}</a:tableStyleId>
              </a:tblPr>
              <a:tblGrid>
                <a:gridCol w="2531564">
                  <a:extLst>
                    <a:ext uri="{9D8B030D-6E8A-4147-A177-3AD203B41FA5}">
                      <a16:colId xmlns:a16="http://schemas.microsoft.com/office/drawing/2014/main" val="2665027993"/>
                    </a:ext>
                  </a:extLst>
                </a:gridCol>
                <a:gridCol w="2452763">
                  <a:extLst>
                    <a:ext uri="{9D8B030D-6E8A-4147-A177-3AD203B41FA5}">
                      <a16:colId xmlns:a16="http://schemas.microsoft.com/office/drawing/2014/main" val="2092244512"/>
                    </a:ext>
                  </a:extLst>
                </a:gridCol>
                <a:gridCol w="2547064">
                  <a:extLst>
                    <a:ext uri="{9D8B030D-6E8A-4147-A177-3AD203B41FA5}">
                      <a16:colId xmlns:a16="http://schemas.microsoft.com/office/drawing/2014/main" val="1596613245"/>
                    </a:ext>
                  </a:extLst>
                </a:gridCol>
                <a:gridCol w="2427670">
                  <a:extLst>
                    <a:ext uri="{9D8B030D-6E8A-4147-A177-3AD203B41FA5}">
                      <a16:colId xmlns:a16="http://schemas.microsoft.com/office/drawing/2014/main" val="16369822"/>
                    </a:ext>
                  </a:extLst>
                </a:gridCol>
              </a:tblGrid>
              <a:tr h="438149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dirty="0" lang="sv-SE">
                        <a:solidFill>
                          <a:srgbClr val="70AD47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err="1" lang="en-GB">
                          <a:solidFill>
                            <a:srgbClr val="70AD47"/>
                          </a:solidFill>
                        </a:rPr>
                        <a:t>Sponza</a:t>
                      </a:r>
                      <a:endParaRPr err="1"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err="1" lang="en-GB">
                          <a:solidFill>
                            <a:srgbClr val="70AD47"/>
                          </a:solidFill>
                        </a:rPr>
                        <a:t>SciFi</a:t>
                      </a:r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l" lvl="0">
                        <a:buNone/>
                      </a:pPr>
                      <a:r>
                        <a:rPr err="1" lang="en-GB" noProof="0" strike="noStrike" sz="1800" u="none">
                          <a:solidFill>
                            <a:srgbClr val="70AD47"/>
                          </a:solidFill>
                        </a:rPr>
                        <a:t>ArchVis</a:t>
                      </a:r>
                      <a:endParaRPr lang="sv-SE">
                        <a:solidFill>
                          <a:srgbClr val="70AD47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8826482"/>
                  </a:ext>
                </a:extLst>
              </a:tr>
              <a:tr h="41641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dirty="0" lang="en-GB">
                          <a:solidFill>
                            <a:srgbClr val="FFFFFF"/>
                          </a:solidFill>
                        </a:rPr>
                        <a:t>Default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dirty="0" lang="sv-SE">
                          <a:solidFill>
                            <a:srgbClr val="FFFFFF"/>
                          </a:solidFill>
                        </a:rPr>
                        <a:t>150</a:t>
                      </a:r>
                      <a:endParaRPr dirty="0"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dirty="0" lang="sv-SE">
                          <a:solidFill>
                            <a:srgbClr val="FFFFFF"/>
                          </a:solidFill>
                        </a:rPr>
                        <a:t>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dirty="0" lang="sv-SE">
                          <a:solidFill>
                            <a:srgbClr val="FFFFFF"/>
                          </a:solidFill>
                        </a:rPr>
                        <a:t>135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0541503"/>
                  </a:ext>
                </a:extLst>
              </a:tr>
              <a:tr h="41641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dirty="0" lang="en-GB">
                          <a:solidFill>
                            <a:srgbClr val="FFFFFF"/>
                          </a:solidFill>
                        </a:rPr>
                        <a:t>+ View Prioritization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dirty="0" lang="sv-SE">
                          <a:solidFill>
                            <a:srgbClr val="FFFFFF"/>
                          </a:solidFill>
                        </a:rPr>
                        <a:t>220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dirty="0" lang="sv-SE">
                          <a:solidFill>
                            <a:srgbClr val="FFFFFF"/>
                          </a:solidFill>
                        </a:rPr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dirty="0" lang="sv-SE">
                          <a:solidFill>
                            <a:srgbClr val="FFFFFF"/>
                          </a:solidFill>
                        </a:rPr>
                        <a:t>280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5786888"/>
                  </a:ext>
                </a:extLst>
              </a:tr>
              <a:tr h="41641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dirty="0" lang="en-GB">
                          <a:solidFill>
                            <a:srgbClr val="FFFFFF"/>
                          </a:solidFill>
                        </a:rPr>
                        <a:t>+ Irradiance Cache</a:t>
                      </a:r>
                      <a:endParaRPr dirty="0" lang="sv-SE">
                        <a:solidFill>
                          <a:srgbClr val="FFFF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dirty="0" lang="sv-SE">
                          <a:solidFill>
                            <a:srgbClr val="FFFFFF"/>
                          </a:solidFill>
                        </a:rPr>
                        <a:t>250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dirty="0" lang="sv-SE">
                          <a:solidFill>
                            <a:srgbClr val="FFFFFF"/>
                          </a:solidFill>
                        </a:rPr>
                        <a:t>300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dirty="0" lang="sv-SE">
                          <a:solidFill>
                            <a:srgbClr val="FFFFFF"/>
                          </a:solidFill>
                        </a:rPr>
                        <a:t>320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3174505"/>
                  </a:ext>
                </a:extLst>
              </a:tr>
            </a:tbl>
          </a:graphicData>
        </a:graphic>
      </p:graphicFrame>
      <p:pic>
        <p:nvPicPr>
          <p:cNvPr descr="A picture containing table, indoor, ceiling&#10;&#10;Description generated with very high confidence" id="8" name="Picture 8">
            <a:extLst>
              <a:ext uri="{FF2B5EF4-FFF2-40B4-BE49-F238E27FC236}">
                <a16:creationId xmlns:a16="http://schemas.microsoft.com/office/drawing/2014/main" id="{623E9318-7C9F-4DA3-AB83-0E2804A0D0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1287" y="1673645"/>
            <a:ext cx="2439238" cy="2546949"/>
          </a:xfrm>
          <a:prstGeom prst="rect">
            <a:avLst/>
          </a:prstGeom>
        </p:spPr>
      </p:pic>
      <p:pic>
        <p:nvPicPr>
          <p:cNvPr descr="A view of a room&#10;&#10;Description generated with very high confidence" id="12" name="Picture 12">
            <a:extLst>
              <a:ext uri="{FF2B5EF4-FFF2-40B4-BE49-F238E27FC236}">
                <a16:creationId xmlns:a16="http://schemas.microsoft.com/office/drawing/2014/main" id="{A7B8152C-6E4C-4B26-AD7D-68EC40D1AD8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7" r="-24"/>
          <a:stretch/>
        </p:blipFill>
        <p:spPr>
          <a:xfrm>
            <a:off x="8165438" y="1666456"/>
            <a:ext cx="2443372" cy="2547907"/>
          </a:xfrm>
          <a:prstGeom prst="rect">
            <a:avLst/>
          </a:prstGeom>
        </p:spPr>
      </p:pic>
      <p:pic>
        <p:nvPicPr>
          <p:cNvPr descr="A picture containing building, outdoor&#10;&#10;Description generated with high confidence" id="14" name="Picture 14">
            <a:extLst>
              <a:ext uri="{FF2B5EF4-FFF2-40B4-BE49-F238E27FC236}">
                <a16:creationId xmlns:a16="http://schemas.microsoft.com/office/drawing/2014/main" id="{4EC51E03-2867-49B9-AD31-0CA08C845CE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-34" r="-51"/>
          <a:stretch/>
        </p:blipFill>
        <p:spPr>
          <a:xfrm>
            <a:off x="3277136" y="1666456"/>
            <a:ext cx="2443372" cy="255425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AF8F982-B1F0-4EB5-B280-DD89D839A8CD}"/>
              </a:ext>
            </a:extLst>
          </p:cNvPr>
          <p:cNvSpPr/>
          <p:nvPr/>
        </p:nvSpPr>
        <p:spPr>
          <a:xfrm>
            <a:off x="3860521" y="6223827"/>
            <a:ext cx="412914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dirty="0" lang="en-GB" sz="2000">
                <a:solidFill>
                  <a:schemeClr val="bg1"/>
                </a:solidFill>
                <a:latin charset="0" panose="020B0604020202020204" typeface="EAS Sans"/>
              </a:rPr>
              <a:t>Performance in </a:t>
            </a:r>
            <a:r>
              <a:rPr dirty="0" lang="en-GB" sz="2000">
                <a:solidFill>
                  <a:schemeClr val="accent6"/>
                </a:solidFill>
                <a:latin charset="0" panose="020B0604020202020204" typeface="EAS Sans"/>
              </a:rPr>
              <a:t>million ray / seconds</a:t>
            </a:r>
            <a:endParaRPr dirty="0" lang="sv-SE" sz="2000">
              <a:solidFill>
                <a:schemeClr val="accent6"/>
              </a:solidFill>
              <a:latin charset="0" panose="020B0604020202020204" typeface="EAS San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4FDE301-9861-4076-B876-4A88008F13BE}"/>
              </a:ext>
            </a:extLst>
          </p:cNvPr>
          <p:cNvSpPr txBox="1"/>
          <p:nvPr/>
        </p:nvSpPr>
        <p:spPr>
          <a:xfrm>
            <a:off x="8159444" y="4137665"/>
            <a:ext cx="2439238" cy="319088"/>
          </a:xfrm>
          <a:prstGeom prst="rect">
            <a:avLst/>
          </a:prstGeom>
        </p:spPr>
        <p:txBody>
          <a:bodyPr anchor="t" bIns="45720" lIns="91440" rIns="91440" rtlCol="0" tIns="45720" vert="horz" wrap="none">
            <a:normAutofit/>
          </a:bodyPr>
          <a:lstStyle/>
          <a:p>
            <a:pPr algn="ctr"/>
            <a:r>
              <a:rPr dirty="0" lang="en-US" sz="1400">
                <a:solidFill>
                  <a:schemeClr val="bg1">
                    <a:lumMod val="75000"/>
                  </a:schemeClr>
                </a:solidFill>
              </a:rPr>
              <a:t>Credits: </a:t>
            </a:r>
            <a:r>
              <a:rPr dirty="0" err="1" lang="en-US" sz="1400">
                <a:solidFill>
                  <a:schemeClr val="bg1">
                    <a:lumMod val="75000"/>
                  </a:schemeClr>
                </a:solidFill>
              </a:rPr>
              <a:t>Evermotion</a:t>
            </a:r>
            <a:r>
              <a:rPr dirty="0" lang="en-US" sz="1400">
                <a:solidFill>
                  <a:schemeClr val="bg1">
                    <a:lumMod val="75000"/>
                  </a:schemeClr>
                </a:solidFill>
              </a:rPr>
              <a:t> - Granary</a:t>
            </a:r>
            <a:endParaRPr dirty="0" lang="sv-SE" sz="14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403B93E-849A-4510-AAA0-54F8DEE5D2A3}"/>
              </a:ext>
            </a:extLst>
          </p:cNvPr>
          <p:cNvSpPr txBox="1"/>
          <p:nvPr/>
        </p:nvSpPr>
        <p:spPr>
          <a:xfrm>
            <a:off x="3272222" y="4127524"/>
            <a:ext cx="2388903" cy="319088"/>
          </a:xfrm>
          <a:prstGeom prst="rect">
            <a:avLst/>
          </a:prstGeom>
        </p:spPr>
        <p:txBody>
          <a:bodyPr anchor="t" bIns="45720" lIns="91440" rIns="91440" rtlCol="0" tIns="45720" vert="horz" wrap="none">
            <a:normAutofit/>
          </a:bodyPr>
          <a:lstStyle/>
          <a:p>
            <a:pPr algn="ctr"/>
            <a:r>
              <a:rPr dirty="0" lang="en-US" sz="1400">
                <a:solidFill>
                  <a:schemeClr val="bg1">
                    <a:lumMod val="75000"/>
                  </a:schemeClr>
                </a:solidFill>
              </a:rPr>
              <a:t>Credits: </a:t>
            </a:r>
            <a:r>
              <a:rPr dirty="0" lang="sv-SE" sz="1400">
                <a:solidFill>
                  <a:schemeClr val="bg1">
                    <a:lumMod val="75000"/>
                  </a:schemeClr>
                </a:solidFill>
              </a:rPr>
              <a:t>Dabrovic D. &amp; Meinl F.  </a:t>
            </a:r>
          </a:p>
        </p:txBody>
      </p:sp>
    </p:spTree>
    <p:extLst>
      <p:ext uri="{BB962C8B-B14F-4D97-AF65-F5344CB8AC3E}">
        <p14:creationId xmlns:p14="http://schemas.microsoft.com/office/powerpoint/2010/main" val="36970283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40331-9EAF-435A-B8BA-3C5328283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accent1"/>
                </a:solidFill>
              </a:rPr>
              <a:t>Future</a:t>
            </a:r>
            <a:r>
              <a:rPr lang="fr-FR" dirty="0"/>
              <a:t> </a:t>
            </a:r>
            <a:r>
              <a:rPr lang="fr-FR" dirty="0" err="1"/>
              <a:t>thoughts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62D946-01CD-4648-902D-24E5B61ECBD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199" y="1881778"/>
            <a:ext cx="10173789" cy="4109947"/>
          </a:xfrm>
        </p:spPr>
        <p:txBody>
          <a:bodyPr vert="horz" lIns="91440" tIns="45720" rIns="91440" bIns="45720" rtlCol="0" anchor="t">
            <a:normAutofit fontScale="77500" lnSpcReduction="20000"/>
          </a:bodyPr>
          <a:lstStyle/>
          <a:p>
            <a:r>
              <a:rPr lang="fr-FR" dirty="0">
                <a:solidFill>
                  <a:schemeClr val="accent6"/>
                </a:solidFill>
              </a:rPr>
              <a:t>Path tracing </a:t>
            </a:r>
            <a:r>
              <a:rPr lang="fr-FR" dirty="0" err="1">
                <a:solidFill>
                  <a:schemeClr val="accent6"/>
                </a:solidFill>
              </a:rPr>
              <a:t>improvement</a:t>
            </a:r>
            <a:endParaRPr lang="fr-FR" dirty="0">
              <a:solidFill>
                <a:schemeClr val="accent6"/>
              </a:solidFill>
            </a:endParaRPr>
          </a:p>
          <a:p>
            <a:r>
              <a:rPr lang="fr-FR" dirty="0"/>
              <a:t>	Bi-</a:t>
            </a:r>
            <a:r>
              <a:rPr lang="fr-FR" dirty="0" err="1"/>
              <a:t>directional</a:t>
            </a:r>
            <a:r>
              <a:rPr lang="fr-FR" dirty="0"/>
              <a:t> tracing </a:t>
            </a:r>
          </a:p>
          <a:p>
            <a:r>
              <a:rPr lang="fr-FR" dirty="0"/>
              <a:t>	</a:t>
            </a:r>
            <a:r>
              <a:rPr lang="fr-FR" dirty="0" err="1"/>
              <a:t>Better</a:t>
            </a:r>
            <a:r>
              <a:rPr lang="fr-FR" dirty="0"/>
              <a:t> irradiance cache </a:t>
            </a:r>
            <a:r>
              <a:rPr lang="fr-FR" dirty="0" err="1"/>
              <a:t>representation</a:t>
            </a:r>
            <a:r>
              <a:rPr lang="fr-FR" dirty="0"/>
              <a:t>,</a:t>
            </a:r>
          </a:p>
          <a:p>
            <a:r>
              <a:rPr lang="fr-FR" dirty="0"/>
              <a:t>	Path </a:t>
            </a:r>
            <a:r>
              <a:rPr lang="fr-FR" dirty="0" err="1"/>
              <a:t>guiding</a:t>
            </a:r>
            <a:r>
              <a:rPr lang="fr-FR" dirty="0"/>
              <a:t> for long </a:t>
            </a:r>
            <a:r>
              <a:rPr lang="fr-FR" dirty="0" err="1"/>
              <a:t>paths</a:t>
            </a:r>
            <a:r>
              <a:rPr lang="fr-FR" dirty="0"/>
              <a:t> </a:t>
            </a:r>
            <a:r>
              <a:rPr lang="en-GB" dirty="0"/>
              <a:t>[</a:t>
            </a:r>
            <a:r>
              <a:rPr lang="en-GB" dirty="0">
                <a:solidFill>
                  <a:schemeClr val="accent5"/>
                </a:solidFill>
              </a:rPr>
              <a:t>Vorba14</a:t>
            </a:r>
            <a:r>
              <a:rPr lang="en-GB" dirty="0"/>
              <a:t>]</a:t>
            </a:r>
            <a:endParaRPr lang="fr-FR" dirty="0"/>
          </a:p>
          <a:p>
            <a:endParaRPr lang="fr-FR" dirty="0"/>
          </a:p>
          <a:p>
            <a:r>
              <a:rPr lang="fr-FR" dirty="0">
                <a:solidFill>
                  <a:schemeClr val="accent6"/>
                </a:solidFill>
              </a:rPr>
              <a:t>1+N </a:t>
            </a:r>
            <a:r>
              <a:rPr lang="fr-FR" dirty="0" err="1">
                <a:solidFill>
                  <a:schemeClr val="accent6"/>
                </a:solidFill>
              </a:rPr>
              <a:t>GPUs</a:t>
            </a:r>
            <a:endParaRPr lang="fr-FR" dirty="0">
              <a:solidFill>
                <a:schemeClr val="accent6"/>
              </a:solidFill>
            </a:endParaRPr>
          </a:p>
          <a:p>
            <a:r>
              <a:rPr lang="fr-FR" dirty="0"/>
              <a:t>	</a:t>
            </a:r>
            <a:r>
              <a:rPr lang="fr-FR" dirty="0" err="1"/>
              <a:t>Different</a:t>
            </a:r>
            <a:r>
              <a:rPr lang="fr-FR" dirty="0"/>
              <a:t> </a:t>
            </a:r>
            <a:r>
              <a:rPr lang="fr-FR" dirty="0" err="1"/>
              <a:t>random</a:t>
            </a:r>
            <a:r>
              <a:rPr lang="fr-FR" dirty="0"/>
              <a:t> </a:t>
            </a:r>
            <a:r>
              <a:rPr lang="fr-FR" dirty="0" err="1"/>
              <a:t>seeds</a:t>
            </a:r>
            <a:r>
              <a:rPr lang="fr-FR" dirty="0"/>
              <a:t> per </a:t>
            </a:r>
            <a:r>
              <a:rPr lang="fr-FR" dirty="0" err="1"/>
              <a:t>GPUs</a:t>
            </a:r>
            <a:endParaRPr lang="fr-FR" dirty="0"/>
          </a:p>
          <a:p>
            <a:endParaRPr lang="fr-FR" dirty="0"/>
          </a:p>
          <a:p>
            <a:r>
              <a:rPr lang="fr-FR" dirty="0">
                <a:solidFill>
                  <a:schemeClr val="accent6"/>
                </a:solidFill>
              </a:rPr>
              <a:t>GPU </a:t>
            </a:r>
            <a:r>
              <a:rPr lang="fr-FR" dirty="0" err="1">
                <a:solidFill>
                  <a:schemeClr val="accent6"/>
                </a:solidFill>
              </a:rPr>
              <a:t>farm</a:t>
            </a:r>
            <a:endParaRPr lang="fr-FR" dirty="0">
              <a:solidFill>
                <a:schemeClr val="accent6"/>
              </a:solidFill>
            </a:endParaRPr>
          </a:p>
          <a:p>
            <a:r>
              <a:rPr lang="en-GB" dirty="0"/>
              <a:t>	High quality bakes</a:t>
            </a:r>
          </a:p>
          <a:p>
            <a:r>
              <a:rPr lang="en-GB" dirty="0"/>
              <a:t>	Shared on-demand bake resources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C73ED6-E32F-49C6-B205-F541E6A54C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B058BF1-FC1F-473A-BA4B-3E9D7C9174C4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3805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A20D792-B8DF-4415-841D-228C3050053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636301"/>
            <a:ext cx="10515600" cy="410994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Interactive GI preview </a:t>
            </a:r>
            <a:r>
              <a:rPr lang="en-US" dirty="0">
                <a:solidFill>
                  <a:srgbClr val="F2F2F2"/>
                </a:solidFill>
              </a:rPr>
              <a:t>implemented using </a:t>
            </a:r>
            <a:r>
              <a:rPr lang="en-US" dirty="0">
                <a:solidFill>
                  <a:schemeClr val="accent6"/>
                </a:solidFill>
              </a:rPr>
              <a:t>DXR API </a:t>
            </a:r>
            <a:endParaRPr lang="en-GB" dirty="0">
              <a:solidFill>
                <a:schemeClr val="bg1"/>
              </a:solidFill>
              <a:latin typeface="EAS Sans" panose="020B0604020202020204" charset="0"/>
            </a:endParaRPr>
          </a:p>
          <a:p>
            <a:endParaRPr lang="en-GB" sz="1200" b="1" dirty="0">
              <a:latin typeface="EAS Sans" panose="020B0604020202020204" charset="0"/>
            </a:endParaRPr>
          </a:p>
          <a:p>
            <a:r>
              <a:rPr lang="en-GB" b="1" u="sng" dirty="0">
                <a:latin typeface="EAS Sans" panose="020B0604020202020204" charset="0"/>
              </a:rPr>
              <a:t>Benefits</a:t>
            </a:r>
          </a:p>
          <a:p>
            <a:pPr marL="457200" indent="-457200">
              <a:buFontTx/>
              <a:buChar char="-"/>
            </a:pPr>
            <a:r>
              <a:rPr lang="en-GB" b="1" dirty="0">
                <a:solidFill>
                  <a:schemeClr val="accent6"/>
                </a:solidFill>
                <a:latin typeface="EAS Sans" panose="020B0604020202020204" charset="0"/>
              </a:rPr>
              <a:t>Faster iterations</a:t>
            </a:r>
            <a:r>
              <a:rPr lang="en-GB" b="1" dirty="0">
                <a:latin typeface="EAS Sans" panose="020B0604020202020204" charset="0"/>
              </a:rPr>
              <a:t>, interactive, a matter of seconds</a:t>
            </a:r>
          </a:p>
          <a:p>
            <a:pPr marL="457200" indent="-457200">
              <a:buFontTx/>
              <a:buChar char="-"/>
            </a:pPr>
            <a:r>
              <a:rPr lang="en-GB" b="1" dirty="0">
                <a:solidFill>
                  <a:schemeClr val="accent6"/>
                </a:solidFill>
                <a:latin typeface="EAS Sans" panose="020B0604020202020204" charset="0"/>
              </a:rPr>
              <a:t>More time for artists </a:t>
            </a:r>
            <a:r>
              <a:rPr lang="en-GB" b="1" dirty="0">
                <a:latin typeface="EAS Sans" panose="020B0604020202020204" charset="0"/>
              </a:rPr>
              <a:t>to produce high quality scenes</a:t>
            </a:r>
          </a:p>
          <a:p>
            <a:endParaRPr lang="en-CA" b="1" dirty="0">
              <a:solidFill>
                <a:srgbClr val="F2F2F2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EAED5F2-1158-4420-98C0-577A91A38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chemeClr val="accent1"/>
                </a:solidFill>
              </a:rPr>
              <a:t>Conclusion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5F6748-F79E-4EC3-B4E3-6A6725657B34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739833" y="6356350"/>
            <a:ext cx="2841567" cy="365125"/>
          </a:xfrm>
          <a:prstGeom prst="rect">
            <a:avLst/>
          </a:prstGeom>
        </p:spPr>
        <p:txBody>
          <a:bodyPr/>
          <a:lstStyle/>
          <a:p>
            <a:fld id="{C0D3FBD0-8B2B-41D3-996F-51C11F761C14}" type="datetime3">
              <a:rPr lang="en-US" smtClean="0"/>
              <a:pPr/>
              <a:t>31 October 2021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02F34E-AD86-4211-9EDB-37F57D9A0D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B058BF1-FC1F-473A-BA4B-3E9D7C9174C4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7B1EFC8-8D5D-4A7E-9E07-07E111723A7E}"/>
              </a:ext>
            </a:extLst>
          </p:cNvPr>
          <p:cNvSpPr/>
          <p:nvPr/>
        </p:nvSpPr>
        <p:spPr>
          <a:xfrm>
            <a:off x="67506" y="6136914"/>
            <a:ext cx="12065171" cy="19758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DD7F486-02E6-4CC0-91B2-442AB72971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12338">
            <a:off x="5893604" y="5322680"/>
            <a:ext cx="3881267" cy="1240919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E17EA846-05A3-4D21-A40E-04221FD6ECA6}"/>
              </a:ext>
            </a:extLst>
          </p:cNvPr>
          <p:cNvGrpSpPr/>
          <p:nvPr/>
        </p:nvGrpSpPr>
        <p:grpSpPr>
          <a:xfrm>
            <a:off x="1724756" y="5112190"/>
            <a:ext cx="4052138" cy="1533564"/>
            <a:chOff x="1724756" y="5210382"/>
            <a:chExt cx="4052138" cy="1533564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0756390B-E6EF-4049-A383-166B51024BD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24756" y="5210382"/>
              <a:ext cx="3776878" cy="1533564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DC8DF9B-0620-468B-BA6A-A96AB8EC2E50}"/>
                </a:ext>
              </a:extLst>
            </p:cNvPr>
            <p:cNvSpPr txBox="1"/>
            <p:nvPr/>
          </p:nvSpPr>
          <p:spPr>
            <a:xfrm rot="495315">
              <a:off x="5238503" y="5773161"/>
              <a:ext cx="538391" cy="914400"/>
            </a:xfrm>
            <a:prstGeom prst="rect">
              <a:avLst/>
            </a:prstGeom>
          </p:spPr>
          <p:txBody>
            <a:bodyPr vert="horz" wrap="none" lIns="91440" tIns="45720" rIns="91440" bIns="45720" rtlCol="0" anchor="t">
              <a:normAutofit/>
            </a:bodyPr>
            <a:lstStyle/>
            <a:p>
              <a:pPr marL="0" indent="0" algn="l">
                <a:buFont typeface="Arial" panose="020B0604020202020204" pitchFamily="34" charset="0"/>
                <a:buNone/>
              </a:pPr>
              <a:r>
                <a:rPr lang="en-GB" sz="4800" dirty="0">
                  <a:solidFill>
                    <a:srgbClr val="FF0000"/>
                  </a:solidFill>
                  <a:latin typeface="EAS Sans" panose="020B0604020202020204" charset="0"/>
                </a:rPr>
                <a:t>?</a:t>
              </a:r>
              <a:endParaRPr lang="sv-SE" sz="4800" dirty="0">
                <a:solidFill>
                  <a:srgbClr val="FF0000"/>
                </a:solidFill>
                <a:latin typeface="EAS Sans" panose="020B0604020202020204" charset="0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AFD8134E-A83C-4A42-B82F-B694E7EF4C52}"/>
              </a:ext>
            </a:extLst>
          </p:cNvPr>
          <p:cNvSpPr txBox="1"/>
          <p:nvPr/>
        </p:nvSpPr>
        <p:spPr>
          <a:xfrm rot="495315">
            <a:off x="8945181" y="6081712"/>
            <a:ext cx="538391" cy="914400"/>
          </a:xfrm>
          <a:prstGeom prst="rect">
            <a:avLst/>
          </a:prstGeom>
        </p:spPr>
        <p:txBody>
          <a:bodyPr vert="horz" wrap="none" lIns="91440" tIns="45720" rIns="91440" bIns="45720" rtlCol="0" anchor="t">
            <a:normAutofit/>
          </a:bodyPr>
          <a:lstStyle/>
          <a:p>
            <a:pPr marL="0" indent="0" algn="l">
              <a:buFont typeface="Arial" panose="020B0604020202020204" pitchFamily="34" charset="0"/>
              <a:buNone/>
            </a:pPr>
            <a:r>
              <a:rPr lang="en-GB" sz="4800" dirty="0">
                <a:solidFill>
                  <a:srgbClr val="FF0000"/>
                </a:solidFill>
                <a:latin typeface="EAS Sans" panose="020B0604020202020204" charset="0"/>
              </a:rPr>
              <a:t>?</a:t>
            </a:r>
            <a:endParaRPr lang="sv-SE" sz="4800" dirty="0">
              <a:solidFill>
                <a:srgbClr val="FF0000"/>
              </a:solidFill>
              <a:latin typeface="EAS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9379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A20D792-B8DF-4415-841D-228C30500538}"/>
              </a:ext>
            </a:extLst>
          </p:cNvPr>
          <p:cNvSpPr>
            <a:spLocks noGrp="1"/>
          </p:cNvSpPr>
          <p:nvPr>
            <p:ph idx="10" sz="quarter" type="body"/>
          </p:nvPr>
        </p:nvSpPr>
        <p:spPr>
          <a:xfrm>
            <a:off x="528094" y="2825003"/>
            <a:ext cx="3825875" cy="2397032"/>
          </a:xfrm>
        </p:spPr>
        <p:txBody>
          <a:bodyPr anchor="t" bIns="45720" lIns="91440" rIns="91440" rtlCol="0" tIns="45720" vert="horz">
            <a:normAutofit/>
          </a:bodyPr>
          <a:lstStyle/>
          <a:p>
            <a:r>
              <a:rPr b="1" lang="en-CA" sz="2000">
                <a:solidFill>
                  <a:schemeClr val="accent6"/>
                </a:solidFill>
              </a:rPr>
              <a:t>    Frostbite</a:t>
            </a:r>
          </a:p>
          <a:p>
            <a:pPr indent="-457200" lvl="1" marL="1143000"/>
            <a:r>
              <a:rPr b="1" lang="en-CA" sz="1800"/>
              <a:t>Diede Apers</a:t>
            </a:r>
          </a:p>
          <a:p>
            <a:pPr indent="-457200" lvl="1" marL="1143000"/>
            <a:r>
              <a:rPr b="1" lang="en-CA" sz="1800"/>
              <a:t>Charles de Rousiers</a:t>
            </a:r>
          </a:p>
          <a:p>
            <a:pPr indent="-457200" lvl="1" marL="1143000"/>
            <a:r>
              <a:rPr b="1" lang="en-CA" sz="1800"/>
              <a:t>Per Einarsson</a:t>
            </a:r>
          </a:p>
          <a:p>
            <a:pPr indent="-457200" lvl="1" marL="1143000"/>
            <a:r>
              <a:rPr b="1" lang="en-CA" sz="1800"/>
              <a:t>Sebastien Hillaire</a:t>
            </a:r>
          </a:p>
          <a:p>
            <a:pPr indent="-457200" lvl="1" marL="1143000"/>
            <a:r>
              <a:rPr b="1" lang="en-CA" sz="1800"/>
              <a:t>Yuriy O’Donnell</a:t>
            </a:r>
          </a:p>
          <a:p>
            <a:pPr indent="-457200" lvl="1" marL="1143000"/>
            <a:r>
              <a:rPr b="1" lang="en-CA" sz="1800"/>
              <a:t>Alban Wood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EAED5F2-1158-4420-98C0-577A91A38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>
                <a:solidFill>
                  <a:schemeClr val="accent1"/>
                </a:solidFill>
              </a:rPr>
              <a:t>Questions?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5F6748-F79E-4EC3-B4E3-6A6725657B34}"/>
              </a:ext>
            </a:extLst>
          </p:cNvPr>
          <p:cNvSpPr>
            <a:spLocks noGrp="1"/>
          </p:cNvSpPr>
          <p:nvPr>
            <p:ph idx="4294967295" sz="half" type="dt"/>
          </p:nvPr>
        </p:nvSpPr>
        <p:spPr>
          <a:xfrm>
            <a:off x="739833" y="6356350"/>
            <a:ext cx="2841567" cy="365125"/>
          </a:xfrm>
          <a:prstGeom prst="rect">
            <a:avLst/>
          </a:prstGeom>
        </p:spPr>
        <p:txBody>
          <a:bodyPr/>
          <a:lstStyle/>
          <a:p>
            <a:fld id="{C0D3FBD0-8B2B-41D3-996F-51C11F761C14}" type="datetime3">
              <a:rPr lang="en-US" smtClean="0"/>
              <a:pPr/>
              <a:t>31 October 2021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02F34E-AD86-4211-9EDB-37F57D9A0D82}"/>
              </a:ext>
            </a:extLst>
          </p:cNvPr>
          <p:cNvSpPr>
            <a:spLocks noGrp="1"/>
          </p:cNvSpPr>
          <p:nvPr>
            <p:ph idx="4" sz="quarter" type="sldNum"/>
          </p:nvPr>
        </p:nvSpPr>
        <p:spPr/>
        <p:txBody>
          <a:bodyPr/>
          <a:lstStyle/>
          <a:p>
            <a:fld id="{AB058BF1-FC1F-473A-BA4B-3E9D7C9174C4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01B2E82E-4B49-4C7D-8BD9-92932B2C2DA5}"/>
              </a:ext>
            </a:extLst>
          </p:cNvPr>
          <p:cNvSpPr txBox="1">
            <a:spLocks/>
          </p:cNvSpPr>
          <p:nvPr/>
        </p:nvSpPr>
        <p:spPr>
          <a:xfrm>
            <a:off x="4183062" y="2822139"/>
            <a:ext cx="3825875" cy="2397032"/>
          </a:xfrm>
          <a:prstGeom prst="rect">
            <a:avLst/>
          </a:prstGeom>
        </p:spPr>
        <p:txBody>
          <a:bodyPr anchor="t" bIns="45720" lIns="91440" rIns="91440" rtlCol="0" tIns="45720" vert="horz">
            <a:normAutofit/>
          </a:bodyPr>
          <a:lstStyle>
            <a:lvl1pPr algn="l" defTabSz="914400" eaLnBrk="1" hangingPunct="1" indent="0" latinLnBrk="0" marL="0" rtl="0">
              <a:lnSpc>
                <a:spcPct val="90000"/>
              </a:lnSpc>
              <a:spcBef>
                <a:spcPts val="1000"/>
              </a:spcBef>
              <a:buFont charset="0" panose="020B0604020202020204" pitchFamily="34" typeface="Arial"/>
              <a:buNone/>
              <a:defRPr kern="1200" sz="2800">
                <a:solidFill>
                  <a:schemeClr val="bg1">
                    <a:lumMod val="95000"/>
                  </a:schemeClr>
                </a:solidFill>
                <a:latin charset="0" panose="02000506030000020004" pitchFamily="2" typeface="EAS Sans"/>
                <a:ea charset="0" panose="02000000000000000000" pitchFamily="2" typeface="Roboto"/>
                <a:cs charset="0" panose="020B0502040204020203" pitchFamily="34" typeface="Segoe UI Light"/>
              </a:defRPr>
            </a:lvl1pPr>
            <a:lvl2pPr algn="l" defTabSz="914400" eaLnBrk="1" hangingPunct="1" indent="-228600" latinLnBrk="0" marL="685800" rtl="0">
              <a:lnSpc>
                <a:spcPct val="90000"/>
              </a:lnSpc>
              <a:spcBef>
                <a:spcPts val="500"/>
              </a:spcBef>
              <a:buFont charset="0" panose="020B0604020202020204" pitchFamily="34" typeface="Arial"/>
              <a:buChar char="•"/>
              <a:defRPr kern="1200" sz="2400">
                <a:solidFill>
                  <a:schemeClr val="bg1">
                    <a:lumMod val="95000"/>
                  </a:schemeClr>
                </a:solidFill>
                <a:latin charset="0" panose="02000506030000020004" pitchFamily="2" typeface="EAS Sans"/>
                <a:ea charset="0" panose="02000000000000000000" pitchFamily="2" typeface="Roboto"/>
                <a:cs charset="0" panose="020B0502040204020203" pitchFamily="34" typeface="Segoe UI Light"/>
              </a:defRPr>
            </a:lvl2pPr>
            <a:lvl3pPr algn="l" defTabSz="914400" eaLnBrk="1" hangingPunct="1" indent="-228600" latinLnBrk="0" marL="1143000" rtl="0">
              <a:lnSpc>
                <a:spcPct val="90000"/>
              </a:lnSpc>
              <a:spcBef>
                <a:spcPts val="500"/>
              </a:spcBef>
              <a:buFont charset="0" panose="020B0604020202020204" pitchFamily="34" typeface="Arial"/>
              <a:buChar char="•"/>
              <a:defRPr kern="1200" sz="2000">
                <a:solidFill>
                  <a:schemeClr val="bg1">
                    <a:lumMod val="95000"/>
                  </a:schemeClr>
                </a:solidFill>
                <a:latin charset="0" panose="02000506030000020004" pitchFamily="2" typeface="EAS Sans"/>
                <a:ea charset="0" panose="02000000000000000000" pitchFamily="2" typeface="Roboto"/>
                <a:cs charset="0" panose="020B0502040204020203" pitchFamily="34" typeface="Segoe UI Light"/>
              </a:defRPr>
            </a:lvl3pPr>
            <a:lvl4pPr algn="l" defTabSz="914400" eaLnBrk="1" hangingPunct="1" indent="-228600" latinLnBrk="0" marL="1600200" rtl="0">
              <a:lnSpc>
                <a:spcPct val="90000"/>
              </a:lnSpc>
              <a:spcBef>
                <a:spcPts val="500"/>
              </a:spcBef>
              <a:buFont charset="0" panose="020B0604020202020204" pitchFamily="34" typeface="Arial"/>
              <a:buChar char="•"/>
              <a:defRPr kern="1200" sz="1800">
                <a:solidFill>
                  <a:schemeClr val="bg1">
                    <a:lumMod val="95000"/>
                  </a:schemeClr>
                </a:solidFill>
                <a:latin charset="0" panose="02000506030000020004" pitchFamily="2" typeface="EAS Sans"/>
                <a:ea charset="0" panose="02000000000000000000" pitchFamily="2" typeface="Roboto"/>
                <a:cs charset="0" panose="020B0502040204020203" pitchFamily="34" typeface="Segoe UI Light"/>
              </a:defRPr>
            </a:lvl4pPr>
            <a:lvl5pPr algn="l" defTabSz="914400" eaLnBrk="1" hangingPunct="1" indent="-228600" latinLnBrk="0" marL="2057400" rtl="0">
              <a:lnSpc>
                <a:spcPct val="90000"/>
              </a:lnSpc>
              <a:spcBef>
                <a:spcPts val="500"/>
              </a:spcBef>
              <a:buFont charset="0" panose="020B0604020202020204" pitchFamily="34" typeface="Arial"/>
              <a:buChar char="•"/>
              <a:defRPr kern="1200" sz="1800">
                <a:solidFill>
                  <a:schemeClr val="bg1">
                    <a:lumMod val="95000"/>
                  </a:schemeClr>
                </a:solidFill>
                <a:latin charset="0" panose="02000506030000020004" pitchFamily="2" typeface="EAS Sans"/>
                <a:ea charset="0" panose="02000000000000000000" pitchFamily="2" typeface="Roboto"/>
                <a:cs charset="0" panose="020B0502040204020203" pitchFamily="34" typeface="Segoe UI Light"/>
              </a:defRPr>
            </a:lvl5pPr>
            <a:lvl6pPr algn="l" defTabSz="914400" eaLnBrk="1" hangingPunct="1" indent="-228600" latinLnBrk="0" marL="2514600" rtl="0">
              <a:lnSpc>
                <a:spcPct val="90000"/>
              </a:lnSpc>
              <a:spcBef>
                <a:spcPts val="500"/>
              </a:spcBef>
              <a:buFont charset="0" panose="020B0604020202020204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indent="-228600" latinLnBrk="0" marL="2971800" rtl="0">
              <a:lnSpc>
                <a:spcPct val="90000"/>
              </a:lnSpc>
              <a:spcBef>
                <a:spcPts val="500"/>
              </a:spcBef>
              <a:buFont charset="0" panose="020B0604020202020204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indent="-228600" latinLnBrk="0" marL="3429000" rtl="0">
              <a:lnSpc>
                <a:spcPct val="90000"/>
              </a:lnSpc>
              <a:spcBef>
                <a:spcPts val="500"/>
              </a:spcBef>
              <a:buFont charset="0" panose="020B0604020202020204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indent="-228600" latinLnBrk="0" marL="3886200" rtl="0">
              <a:lnSpc>
                <a:spcPct val="90000"/>
              </a:lnSpc>
              <a:spcBef>
                <a:spcPts val="500"/>
              </a:spcBef>
              <a:buFont charset="0" panose="020B0604020202020204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b="1" lang="en-CA" sz="2000">
                <a:solidFill>
                  <a:schemeClr val="accent6"/>
                </a:solidFill>
              </a:rPr>
              <a:t>    DICE</a:t>
            </a:r>
          </a:p>
          <a:p>
            <a:pPr indent="-457200" lvl="1" marL="1143000"/>
            <a:r>
              <a:rPr b="1" lang="en-CA" sz="1800"/>
              <a:t>Oscar Carlen</a:t>
            </a:r>
          </a:p>
          <a:p>
            <a:pPr indent="-457200" lvl="1" marL="1143000"/>
            <a:r>
              <a:rPr b="1" lang="en-CA" sz="1800"/>
              <a:t>Tilmann Milde</a:t>
            </a:r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AFE0FB0C-EAA8-41B7-A493-DC9FAC2ECD63}"/>
              </a:ext>
            </a:extLst>
          </p:cNvPr>
          <p:cNvSpPr txBox="1">
            <a:spLocks/>
          </p:cNvSpPr>
          <p:nvPr/>
        </p:nvSpPr>
        <p:spPr>
          <a:xfrm>
            <a:off x="7838031" y="2825003"/>
            <a:ext cx="3825875" cy="2397032"/>
          </a:xfrm>
          <a:prstGeom prst="rect">
            <a:avLst/>
          </a:prstGeom>
        </p:spPr>
        <p:txBody>
          <a:bodyPr anchor="t" bIns="45720" lIns="91440" rIns="91440" rtlCol="0" tIns="45720" vert="horz">
            <a:normAutofit/>
          </a:bodyPr>
          <a:lstStyle>
            <a:lvl1pPr algn="l" defTabSz="914400" eaLnBrk="1" hangingPunct="1" indent="0" latinLnBrk="0" marL="0" rtl="0">
              <a:lnSpc>
                <a:spcPct val="90000"/>
              </a:lnSpc>
              <a:spcBef>
                <a:spcPts val="1000"/>
              </a:spcBef>
              <a:buFont charset="0" panose="020B0604020202020204" pitchFamily="34" typeface="Arial"/>
              <a:buNone/>
              <a:defRPr kern="1200" sz="2800">
                <a:solidFill>
                  <a:schemeClr val="bg1">
                    <a:lumMod val="95000"/>
                  </a:schemeClr>
                </a:solidFill>
                <a:latin charset="0" panose="02000506030000020004" pitchFamily="2" typeface="EAS Sans"/>
                <a:ea charset="0" panose="02000000000000000000" pitchFamily="2" typeface="Roboto"/>
                <a:cs charset="0" panose="020B0502040204020203" pitchFamily="34" typeface="Segoe UI Light"/>
              </a:defRPr>
            </a:lvl1pPr>
            <a:lvl2pPr algn="l" defTabSz="914400" eaLnBrk="1" hangingPunct="1" indent="-228600" latinLnBrk="0" marL="685800" rtl="0">
              <a:lnSpc>
                <a:spcPct val="90000"/>
              </a:lnSpc>
              <a:spcBef>
                <a:spcPts val="500"/>
              </a:spcBef>
              <a:buFont charset="0" panose="020B0604020202020204" pitchFamily="34" typeface="Arial"/>
              <a:buChar char="•"/>
              <a:defRPr kern="1200" sz="2400">
                <a:solidFill>
                  <a:schemeClr val="bg1">
                    <a:lumMod val="95000"/>
                  </a:schemeClr>
                </a:solidFill>
                <a:latin charset="0" panose="02000506030000020004" pitchFamily="2" typeface="EAS Sans"/>
                <a:ea charset="0" panose="02000000000000000000" pitchFamily="2" typeface="Roboto"/>
                <a:cs charset="0" panose="020B0502040204020203" pitchFamily="34" typeface="Segoe UI Light"/>
              </a:defRPr>
            </a:lvl2pPr>
            <a:lvl3pPr algn="l" defTabSz="914400" eaLnBrk="1" hangingPunct="1" indent="-228600" latinLnBrk="0" marL="1143000" rtl="0">
              <a:lnSpc>
                <a:spcPct val="90000"/>
              </a:lnSpc>
              <a:spcBef>
                <a:spcPts val="500"/>
              </a:spcBef>
              <a:buFont charset="0" panose="020B0604020202020204" pitchFamily="34" typeface="Arial"/>
              <a:buChar char="•"/>
              <a:defRPr kern="1200" sz="2000">
                <a:solidFill>
                  <a:schemeClr val="bg1">
                    <a:lumMod val="95000"/>
                  </a:schemeClr>
                </a:solidFill>
                <a:latin charset="0" panose="02000506030000020004" pitchFamily="2" typeface="EAS Sans"/>
                <a:ea charset="0" panose="02000000000000000000" pitchFamily="2" typeface="Roboto"/>
                <a:cs charset="0" panose="020B0502040204020203" pitchFamily="34" typeface="Segoe UI Light"/>
              </a:defRPr>
            </a:lvl3pPr>
            <a:lvl4pPr algn="l" defTabSz="914400" eaLnBrk="1" hangingPunct="1" indent="-228600" latinLnBrk="0" marL="1600200" rtl="0">
              <a:lnSpc>
                <a:spcPct val="90000"/>
              </a:lnSpc>
              <a:spcBef>
                <a:spcPts val="500"/>
              </a:spcBef>
              <a:buFont charset="0" panose="020B0604020202020204" pitchFamily="34" typeface="Arial"/>
              <a:buChar char="•"/>
              <a:defRPr kern="1200" sz="1800">
                <a:solidFill>
                  <a:schemeClr val="bg1">
                    <a:lumMod val="95000"/>
                  </a:schemeClr>
                </a:solidFill>
                <a:latin charset="0" panose="02000506030000020004" pitchFamily="2" typeface="EAS Sans"/>
                <a:ea charset="0" panose="02000000000000000000" pitchFamily="2" typeface="Roboto"/>
                <a:cs charset="0" panose="020B0502040204020203" pitchFamily="34" typeface="Segoe UI Light"/>
              </a:defRPr>
            </a:lvl4pPr>
            <a:lvl5pPr algn="l" defTabSz="914400" eaLnBrk="1" hangingPunct="1" indent="-228600" latinLnBrk="0" marL="2057400" rtl="0">
              <a:lnSpc>
                <a:spcPct val="90000"/>
              </a:lnSpc>
              <a:spcBef>
                <a:spcPts val="500"/>
              </a:spcBef>
              <a:buFont charset="0" panose="020B0604020202020204" pitchFamily="34" typeface="Arial"/>
              <a:buChar char="•"/>
              <a:defRPr kern="1200" sz="1800">
                <a:solidFill>
                  <a:schemeClr val="bg1">
                    <a:lumMod val="95000"/>
                  </a:schemeClr>
                </a:solidFill>
                <a:latin charset="0" panose="02000506030000020004" pitchFamily="2" typeface="EAS Sans"/>
                <a:ea charset="0" panose="02000000000000000000" pitchFamily="2" typeface="Roboto"/>
                <a:cs charset="0" panose="020B0502040204020203" pitchFamily="34" typeface="Segoe UI Light"/>
              </a:defRPr>
            </a:lvl5pPr>
            <a:lvl6pPr algn="l" defTabSz="914400" eaLnBrk="1" hangingPunct="1" indent="-228600" latinLnBrk="0" marL="2514600" rtl="0">
              <a:lnSpc>
                <a:spcPct val="90000"/>
              </a:lnSpc>
              <a:spcBef>
                <a:spcPts val="500"/>
              </a:spcBef>
              <a:buFont charset="0" panose="020B0604020202020204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indent="-228600" latinLnBrk="0" marL="2971800" rtl="0">
              <a:lnSpc>
                <a:spcPct val="90000"/>
              </a:lnSpc>
              <a:spcBef>
                <a:spcPts val="500"/>
              </a:spcBef>
              <a:buFont charset="0" panose="020B0604020202020204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indent="-228600" latinLnBrk="0" marL="3429000" rtl="0">
              <a:lnSpc>
                <a:spcPct val="90000"/>
              </a:lnSpc>
              <a:spcBef>
                <a:spcPts val="500"/>
              </a:spcBef>
              <a:buFont charset="0" panose="020B0604020202020204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indent="-228600" latinLnBrk="0" marL="3886200" rtl="0">
              <a:lnSpc>
                <a:spcPct val="90000"/>
              </a:lnSpc>
              <a:spcBef>
                <a:spcPts val="500"/>
              </a:spcBef>
              <a:buFont charset="0" panose="020B0604020202020204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b="1" dirty="0" lang="en-CA" sz="2000">
                <a:solidFill>
                  <a:schemeClr val="accent6"/>
                </a:solidFill>
              </a:rPr>
              <a:t>    EA Sports</a:t>
            </a:r>
          </a:p>
          <a:p>
            <a:pPr indent="-457200" lvl="1" marL="1143000"/>
            <a:r>
              <a:rPr b="1" dirty="0" lang="en-CA" sz="1800"/>
              <a:t>Michael Day</a:t>
            </a:r>
          </a:p>
          <a:p>
            <a:pPr indent="-457200" lvl="1" marL="1143000"/>
            <a:r>
              <a:rPr b="1" dirty="0" lang="en-CA" sz="1800"/>
              <a:t>Joe Warren</a:t>
            </a:r>
          </a:p>
          <a:p>
            <a:pPr indent="-457200" lvl="1" marL="1143000"/>
            <a:r>
              <a:rPr b="1" dirty="0" lang="en-CA" sz="1800"/>
              <a:t>Philip Zborovsky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CA3AABE-4776-4B4A-8C9E-30DDE31032F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6" r="-1"/>
          <a:stretch/>
        </p:blipFill>
        <p:spPr>
          <a:xfrm>
            <a:off x="1009154" y="1551447"/>
            <a:ext cx="1371851" cy="98921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5B55283-16C5-4CF7-A9D5-C070B95D84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3936" y="1551448"/>
            <a:ext cx="4633327" cy="98921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2141732-3803-416A-8386-D7D7CBC0A9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0210" y="1551447"/>
            <a:ext cx="3046787" cy="989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51560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59BEF7A-567D-4379-8C78-6E7F74A800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Other EA talks</a:t>
            </a:r>
            <a:endParaRPr lang="sv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7FDA57-F620-441A-8B24-2C3EC1076E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B058BF1-FC1F-473A-BA4B-3E9D7C9174C4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C7C4563D-2DC1-4995-AEA0-F864799B0DC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881188"/>
            <a:ext cx="4364064" cy="4110037"/>
          </a:xfrm>
        </p:spPr>
        <p:txBody>
          <a:bodyPr anchor="t" anchorCtr="0">
            <a:normAutofit fontScale="92500"/>
          </a:bodyPr>
          <a:lstStyle/>
          <a:p>
            <a:pPr marL="0" indent="0">
              <a:buNone/>
            </a:pPr>
            <a:r>
              <a:rPr lang="en-US" sz="1800" dirty="0"/>
              <a:t>Thursday, 10:00am</a:t>
            </a:r>
          </a:p>
          <a:p>
            <a:pPr marL="0" indent="0">
              <a:buNone/>
            </a:pPr>
            <a:r>
              <a:rPr lang="en-US" sz="1800" b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Real Player Motion Tech in 'EA Sports UFC 3</a:t>
            </a:r>
          </a:p>
          <a:p>
            <a:pPr marL="0" indent="0">
              <a:buNone/>
            </a:pPr>
            <a:r>
              <a:rPr lang="en-US" sz="1800" dirty="0"/>
              <a:t>Geoff Harrower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Thursday, 11:30am</a:t>
            </a:r>
          </a:p>
          <a:p>
            <a:pPr marL="0" indent="0">
              <a:buNone/>
            </a:pPr>
            <a:r>
              <a:rPr lang="en-US" sz="1800" b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Deep Learning: Beyond the Hype </a:t>
            </a:r>
          </a:p>
          <a:p>
            <a:pPr marL="0" indent="0">
              <a:buNone/>
            </a:pPr>
            <a:r>
              <a:rPr lang="en-US" sz="1800" dirty="0"/>
              <a:t>Magnus Nordin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Thursday, 3:00pm</a:t>
            </a:r>
          </a:p>
          <a:p>
            <a:pPr marL="0" indent="0">
              <a:buNone/>
            </a:pPr>
            <a:r>
              <a:rPr lang="en-US" sz="1800" b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Cloth Self Collision with Predictive Contacts </a:t>
            </a:r>
          </a:p>
          <a:p>
            <a:pPr marL="0" indent="0">
              <a:buNone/>
            </a:pPr>
            <a:r>
              <a:rPr lang="en-US" sz="1800" dirty="0"/>
              <a:t>Chris Lewin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A6FFD00E-19C0-4ECF-81E4-BC2D838FAD9E}"/>
              </a:ext>
            </a:extLst>
          </p:cNvPr>
          <p:cNvSpPr txBox="1">
            <a:spLocks/>
          </p:cNvSpPr>
          <p:nvPr/>
        </p:nvSpPr>
        <p:spPr>
          <a:xfrm>
            <a:off x="6042404" y="1866417"/>
            <a:ext cx="4364064" cy="4110037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1">
                    <a:lumMod val="95000"/>
                  </a:schemeClr>
                </a:solidFill>
                <a:latin typeface="EAS Sans" panose="02000506030000020004" pitchFamily="2" charset="0"/>
                <a:ea typeface="Roboto" panose="02000000000000000000" pitchFamily="2" charset="0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>
                    <a:lumMod val="95000"/>
                  </a:schemeClr>
                </a:solidFill>
                <a:latin typeface="EAS Sans" panose="02000506030000020004" pitchFamily="2" charset="0"/>
                <a:ea typeface="Roboto" panose="02000000000000000000" pitchFamily="2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>
                    <a:lumMod val="95000"/>
                  </a:schemeClr>
                </a:solidFill>
                <a:latin typeface="EAS Sans" panose="02000506030000020004" pitchFamily="2" charset="0"/>
                <a:ea typeface="Roboto" panose="02000000000000000000" pitchFamily="2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>
                    <a:lumMod val="95000"/>
                  </a:schemeClr>
                </a:solidFill>
                <a:latin typeface="EAS Sans" panose="02000506030000020004" pitchFamily="2" charset="0"/>
                <a:ea typeface="Roboto" panose="02000000000000000000" pitchFamily="2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>
                    <a:lumMod val="95000"/>
                  </a:schemeClr>
                </a:solidFill>
                <a:latin typeface="EAS Sans" panose="02000506030000020004" pitchFamily="2" charset="0"/>
                <a:ea typeface="Roboto" panose="02000000000000000000" pitchFamily="2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Thursday, 4:00pm</a:t>
            </a:r>
          </a:p>
          <a:p>
            <a:r>
              <a:rPr lang="en-US" sz="1800" b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Precomputed Global Illumination in Frostbite</a:t>
            </a:r>
            <a:r>
              <a:rPr lang="en-US" sz="1800" b="1" dirty="0"/>
              <a:t> </a:t>
            </a:r>
          </a:p>
          <a:p>
            <a:r>
              <a:rPr lang="en-US" sz="1800" dirty="0"/>
              <a:t>Yuriy O'Donnell</a:t>
            </a:r>
          </a:p>
          <a:p>
            <a:endParaRPr lang="en-US" sz="1800" dirty="0"/>
          </a:p>
          <a:p>
            <a:r>
              <a:rPr lang="en-US" sz="1800" dirty="0"/>
              <a:t>Friday, 10:00am</a:t>
            </a:r>
          </a:p>
          <a:p>
            <a:r>
              <a:rPr lang="en-US" sz="1800" b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Frostbite GPU Emitter Graph System </a:t>
            </a:r>
          </a:p>
          <a:p>
            <a:r>
              <a:rPr lang="en-US" sz="1800" dirty="0"/>
              <a:t>Sebastien Hillaire &amp; Anders Egleus</a:t>
            </a:r>
          </a:p>
        </p:txBody>
      </p:sp>
    </p:spTree>
    <p:extLst>
      <p:ext uri="{BB962C8B-B14F-4D97-AF65-F5344CB8AC3E}">
        <p14:creationId xmlns:p14="http://schemas.microsoft.com/office/powerpoint/2010/main" val="572924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3A4DB5F-14ED-4799-A8D3-1FA231393AF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199" y="1881778"/>
            <a:ext cx="11005969" cy="4109947"/>
          </a:xfrm>
        </p:spPr>
        <p:txBody>
          <a:bodyPr>
            <a:normAutofit/>
          </a:bodyPr>
          <a:lstStyle/>
          <a:p>
            <a:r>
              <a:rPr lang="en-GB" sz="2000" dirty="0"/>
              <a:t>[</a:t>
            </a:r>
            <a:r>
              <a:rPr lang="en-GB" sz="2000" dirty="0">
                <a:solidFill>
                  <a:schemeClr val="accent5"/>
                </a:solidFill>
              </a:rPr>
              <a:t>Hillaire16</a:t>
            </a:r>
            <a:r>
              <a:rPr lang="en-GB" sz="2000" dirty="0"/>
              <a:t>] Sebastien Hillaire, </a:t>
            </a:r>
            <a:r>
              <a:rPr lang="en-US" sz="2000" dirty="0">
                <a:hlinkClick r:id="rId2"/>
              </a:rPr>
              <a:t>Physically Based Sky, Atmosphere &amp; Cloud Rendering</a:t>
            </a:r>
            <a:r>
              <a:rPr lang="en-US" sz="2000" dirty="0"/>
              <a:t>, SIGGRAPH 2015</a:t>
            </a:r>
            <a:endParaRPr lang="en-GB" sz="2000" dirty="0"/>
          </a:p>
          <a:p>
            <a:r>
              <a:rPr lang="en-GB" sz="2000" dirty="0"/>
              <a:t>[</a:t>
            </a:r>
            <a:r>
              <a:rPr lang="en-GB" sz="2000" dirty="0">
                <a:solidFill>
                  <a:schemeClr val="accent5"/>
                </a:solidFill>
              </a:rPr>
              <a:t>Lagarde14</a:t>
            </a:r>
            <a:r>
              <a:rPr lang="en-GB" sz="2000" dirty="0"/>
              <a:t>] Sebastien Lagarde and Charles de Rousiers, </a:t>
            </a:r>
            <a:r>
              <a:rPr lang="en-US" sz="2000" dirty="0">
                <a:hlinkClick r:id="rId3"/>
              </a:rPr>
              <a:t>Moving Frostbite to Physically based rendering</a:t>
            </a:r>
            <a:r>
              <a:rPr lang="en-US" sz="2000" dirty="0"/>
              <a:t>, SIGGRAPH 2014</a:t>
            </a:r>
          </a:p>
          <a:p>
            <a:r>
              <a:rPr lang="en-GB" sz="2000" dirty="0"/>
              <a:t>[</a:t>
            </a:r>
            <a:r>
              <a:rPr lang="en-US" sz="2000" dirty="0">
                <a:solidFill>
                  <a:schemeClr val="accent5"/>
                </a:solidFill>
                <a:latin typeface="EAS Sans" panose="020B0604020202020204" charset="0"/>
              </a:rPr>
              <a:t>Martin10</a:t>
            </a:r>
            <a:r>
              <a:rPr lang="en-GB" sz="2000" dirty="0"/>
              <a:t>] Sam Martin and Per Einarsson, </a:t>
            </a:r>
            <a:r>
              <a:rPr lang="en-GB" sz="2000" dirty="0">
                <a:hlinkClick r:id="rId4"/>
              </a:rPr>
              <a:t>A Real Time Radiosity Architecture for Video Games</a:t>
            </a:r>
            <a:r>
              <a:rPr lang="en-GB" sz="2000" dirty="0"/>
              <a:t>, </a:t>
            </a:r>
            <a:r>
              <a:rPr lang="en-GB" sz="2000" b="1" dirty="0"/>
              <a:t>SIGGRAPH 2010</a:t>
            </a:r>
          </a:p>
          <a:p>
            <a:r>
              <a:rPr lang="fr-FR" sz="2000" dirty="0"/>
              <a:t>[</a:t>
            </a:r>
            <a:r>
              <a:rPr lang="fr-FR" sz="2000" dirty="0">
                <a:solidFill>
                  <a:schemeClr val="accent5"/>
                </a:solidFill>
              </a:rPr>
              <a:t>O’Donnell18</a:t>
            </a:r>
            <a:r>
              <a:rPr lang="fr-FR" sz="2000" dirty="0"/>
              <a:t>] Yuriy </a:t>
            </a:r>
            <a:r>
              <a:rPr lang="fr-FR" sz="2000" dirty="0" err="1"/>
              <a:t>O’Donnell</a:t>
            </a:r>
            <a:r>
              <a:rPr lang="fr-FR" sz="2000" dirty="0"/>
              <a:t>, </a:t>
            </a:r>
            <a:r>
              <a:rPr lang="en-US" sz="2000" dirty="0">
                <a:hlinkClick r:id="rId5"/>
              </a:rPr>
              <a:t>Precomputed Global Illumination in Frostbite</a:t>
            </a:r>
            <a:r>
              <a:rPr lang="fr-FR" sz="2000" dirty="0"/>
              <a:t>, </a:t>
            </a:r>
            <a:r>
              <a:rPr lang="sv-SE" sz="2000" b="1" dirty="0"/>
              <a:t>GDC 2018</a:t>
            </a:r>
            <a:r>
              <a:rPr lang="en-GB" sz="2000" dirty="0"/>
              <a:t> </a:t>
            </a:r>
          </a:p>
          <a:p>
            <a:r>
              <a:rPr lang="en-GB" sz="2000" dirty="0"/>
              <a:t>[</a:t>
            </a:r>
            <a:r>
              <a:rPr lang="en-GB" sz="2000" dirty="0">
                <a:solidFill>
                  <a:schemeClr val="accent5"/>
                </a:solidFill>
              </a:rPr>
              <a:t>Vorba14</a:t>
            </a:r>
            <a:r>
              <a:rPr lang="en-GB" sz="2000" dirty="0"/>
              <a:t>] Jiri </a:t>
            </a:r>
            <a:r>
              <a:rPr lang="en-GB" sz="2000" dirty="0" err="1"/>
              <a:t>Vorba</a:t>
            </a:r>
            <a:r>
              <a:rPr lang="en-GB" sz="2000" dirty="0"/>
              <a:t> </a:t>
            </a:r>
            <a:r>
              <a:rPr lang="en-GB" sz="2000" i="1" dirty="0"/>
              <a:t>et al.</a:t>
            </a:r>
            <a:r>
              <a:rPr lang="en-US" sz="2000" dirty="0"/>
              <a:t>, </a:t>
            </a:r>
            <a:r>
              <a:rPr lang="en-US" sz="2000" dirty="0">
                <a:hlinkClick r:id="rId6"/>
              </a:rPr>
              <a:t>On-line learning of parametric mixture models for light transport simulation</a:t>
            </a:r>
            <a:r>
              <a:rPr lang="en-GB" sz="2000" dirty="0"/>
              <a:t>, ACM TOG 2014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59BEF7A-567D-4379-8C78-6E7F74A800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Previous work</a:t>
            </a:r>
            <a:endParaRPr lang="sv-S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7FDA57-F620-441A-8B24-2C3EC1076E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B058BF1-FC1F-473A-BA4B-3E9D7C9174C4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11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EAED5F2-1158-4420-98C0-577A91A38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Bonus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5F6748-F79E-4EC3-B4E3-6A6725657B34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739833" y="6356350"/>
            <a:ext cx="2841567" cy="365125"/>
          </a:xfrm>
          <a:prstGeom prst="rect">
            <a:avLst/>
          </a:prstGeom>
        </p:spPr>
        <p:txBody>
          <a:bodyPr/>
          <a:lstStyle/>
          <a:p>
            <a:fld id="{C0D3FBD0-8B2B-41D3-996F-51C11F761C14}" type="datetime3">
              <a:rPr lang="en-US" smtClean="0"/>
              <a:pPr/>
              <a:t>31 October 2021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02F34E-AD86-4211-9EDB-37F57D9A0D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B058BF1-FC1F-473A-BA4B-3E9D7C9174C4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D086F46-C77B-4B34-A477-1A1655CF861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3354060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E6FB2B-0E44-4E8D-89C1-F25E086B6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EAS Sans" panose="020B0604020202020204" charset="0"/>
              </a:rPr>
              <a:t>Global illumination in EA games</a:t>
            </a:r>
            <a:endParaRPr lang="sv-SE">
              <a:latin typeface="EAS Sans" panose="020B060402020202020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5C5BE1-885D-4B41-8A2F-8B1B5FE433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indent="-228600"/>
            <a:r>
              <a:rPr lang="en-US" sz="3200" dirty="0" err="1">
                <a:solidFill>
                  <a:schemeClr val="bg1"/>
                </a:solidFill>
                <a:latin typeface="EAS Sans" panose="020B0604020202020204" charset="0"/>
              </a:rPr>
              <a:t>Geomerics</a:t>
            </a:r>
            <a:r>
              <a:rPr lang="en-US" sz="3200" dirty="0">
                <a:solidFill>
                  <a:schemeClr val="bg1"/>
                </a:solidFill>
                <a:latin typeface="EAS Sans" panose="020B0604020202020204" charset="0"/>
              </a:rPr>
              <a:t> </a:t>
            </a:r>
            <a:r>
              <a:rPr lang="en-US" sz="3200" dirty="0">
                <a:solidFill>
                  <a:schemeClr val="accent6"/>
                </a:solidFill>
                <a:latin typeface="EAS Sans" panose="020B0604020202020204" charset="0"/>
              </a:rPr>
              <a:t>Enlighten</a:t>
            </a:r>
            <a:r>
              <a:rPr lang="en-US" sz="3200" dirty="0">
                <a:solidFill>
                  <a:schemeClr val="bg1"/>
                </a:solidFill>
                <a:latin typeface="EAS Sans" panose="020B0604020202020204" charset="0"/>
              </a:rPr>
              <a:t> [</a:t>
            </a:r>
            <a:r>
              <a:rPr lang="en-US" sz="3200" dirty="0">
                <a:solidFill>
                  <a:schemeClr val="accent5"/>
                </a:solidFill>
                <a:latin typeface="EAS Sans" panose="020B0604020202020204" charset="0"/>
              </a:rPr>
              <a:t>Martin10</a:t>
            </a:r>
            <a:r>
              <a:rPr lang="en-US" sz="3200" dirty="0">
                <a:solidFill>
                  <a:schemeClr val="bg1"/>
                </a:solidFill>
                <a:latin typeface="EAS Sans" panose="020B0604020202020204" charset="0"/>
              </a:rPr>
              <a:t>]</a:t>
            </a:r>
          </a:p>
          <a:p>
            <a:pPr lvl="1"/>
            <a:r>
              <a:rPr lang="en-US" dirty="0">
                <a:solidFill>
                  <a:schemeClr val="bg1"/>
                </a:solidFill>
                <a:latin typeface="EAS Sans" panose="020B0604020202020204" charset="0"/>
              </a:rPr>
              <a:t>Supports dynamic GI updates</a:t>
            </a:r>
          </a:p>
          <a:p>
            <a:pPr lvl="1"/>
            <a:r>
              <a:rPr lang="en-US" dirty="0">
                <a:solidFill>
                  <a:schemeClr val="bg1"/>
                </a:solidFill>
                <a:latin typeface="EAS Sans" panose="020B0604020202020204" charset="0"/>
              </a:rPr>
              <a:t>Time of day </a:t>
            </a:r>
          </a:p>
          <a:p>
            <a:pPr lvl="1"/>
            <a:r>
              <a:rPr lang="en-US" dirty="0">
                <a:solidFill>
                  <a:schemeClr val="bg1"/>
                </a:solidFill>
                <a:latin typeface="EAS Sans" panose="020B0604020202020204" charset="0"/>
              </a:rPr>
              <a:t>Weather updates</a:t>
            </a:r>
          </a:p>
          <a:p>
            <a:pPr lvl="1"/>
            <a:r>
              <a:rPr lang="en-US" dirty="0">
                <a:solidFill>
                  <a:schemeClr val="bg1"/>
                </a:solidFill>
                <a:latin typeface="EAS Sans" panose="020B0604020202020204" charset="0"/>
              </a:rPr>
              <a:t>Moving lights</a:t>
            </a:r>
          </a:p>
          <a:p>
            <a:pPr lvl="1"/>
            <a:r>
              <a:rPr lang="en-US" dirty="0">
                <a:solidFill>
                  <a:schemeClr val="bg1"/>
                </a:solidFill>
                <a:latin typeface="EAS Sans" panose="020B0604020202020204" charset="0"/>
              </a:rPr>
              <a:t>Destruction</a:t>
            </a:r>
          </a:p>
          <a:p>
            <a:pPr lvl="3"/>
            <a:endParaRPr lang="en-US" sz="2400" dirty="0">
              <a:solidFill>
                <a:schemeClr val="bg1"/>
              </a:solidFill>
              <a:latin typeface="EAS Sans" panose="020B0604020202020204" charset="0"/>
            </a:endParaRPr>
          </a:p>
          <a:p>
            <a:pPr indent="-228600"/>
            <a:r>
              <a:rPr lang="en-US" dirty="0">
                <a:solidFill>
                  <a:schemeClr val="bg1"/>
                </a:solidFill>
                <a:latin typeface="EAS Sans" panose="020B0604020202020204" charset="0"/>
              </a:rPr>
              <a:t>Frostbite </a:t>
            </a:r>
            <a:r>
              <a:rPr lang="en-US" dirty="0">
                <a:solidFill>
                  <a:schemeClr val="accent6"/>
                </a:solidFill>
                <a:latin typeface="EAS Sans" panose="020B0604020202020204" charset="0"/>
              </a:rPr>
              <a:t>Flux path tracer</a:t>
            </a:r>
          </a:p>
          <a:p>
            <a:pPr lvl="1"/>
            <a:r>
              <a:rPr lang="en-US" dirty="0">
                <a:solidFill>
                  <a:schemeClr val="bg1"/>
                </a:solidFill>
                <a:latin typeface="EAS Sans" panose="020B0604020202020204" charset="0"/>
              </a:rPr>
              <a:t>Fully </a:t>
            </a:r>
            <a:r>
              <a:rPr lang="en-US" dirty="0">
                <a:solidFill>
                  <a:schemeClr val="accent6"/>
                </a:solidFill>
                <a:latin typeface="EAS Sans" panose="020B0604020202020204" charset="0"/>
              </a:rPr>
              <a:t>precomputed lighting</a:t>
            </a:r>
            <a:endParaRPr lang="en-US" dirty="0">
              <a:solidFill>
                <a:schemeClr val="bg1"/>
              </a:solidFill>
              <a:latin typeface="EAS Sans" panose="020B0604020202020204" charset="0"/>
            </a:endParaRPr>
          </a:p>
          <a:p>
            <a:pPr lvl="1"/>
            <a:r>
              <a:rPr lang="en-US" dirty="0">
                <a:solidFill>
                  <a:schemeClr val="bg1"/>
                </a:solidFill>
                <a:latin typeface="EAS Sans" panose="020B0604020202020204" charset="0"/>
              </a:rPr>
              <a:t>Focus on </a:t>
            </a:r>
            <a:r>
              <a:rPr lang="en-US" dirty="0">
                <a:solidFill>
                  <a:schemeClr val="accent6"/>
                </a:solidFill>
                <a:latin typeface="EAS Sans" panose="020B0604020202020204" charset="0"/>
              </a:rPr>
              <a:t>density, quality </a:t>
            </a:r>
            <a:r>
              <a:rPr lang="en-US">
                <a:solidFill>
                  <a:schemeClr val="accent6"/>
                </a:solidFill>
                <a:latin typeface="EAS Sans" panose="020B0604020202020204" charset="0"/>
              </a:rPr>
              <a:t>&amp; performance</a:t>
            </a:r>
            <a:endParaRPr lang="en-US" dirty="0">
              <a:solidFill>
                <a:schemeClr val="accent6"/>
              </a:solidFill>
              <a:latin typeface="EAS Sans" panose="020B0604020202020204" charset="0"/>
            </a:endParaRPr>
          </a:p>
        </p:txBody>
      </p:sp>
      <p:pic>
        <p:nvPicPr>
          <p:cNvPr id="7" name="Picture 21" descr="A picture containing book, text, road&#10;&#10;Description generated with high confidence">
            <a:extLst>
              <a:ext uri="{FF2B5EF4-FFF2-40B4-BE49-F238E27FC236}">
                <a16:creationId xmlns:a16="http://schemas.microsoft.com/office/drawing/2014/main" id="{C2B2BE5C-36ED-441B-A818-C5282E5530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826522">
            <a:off x="7460291" y="1741822"/>
            <a:ext cx="1453414" cy="184492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0735C23-72FE-4220-9C35-96EDF2BD43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7977" y="1627150"/>
            <a:ext cx="1353722" cy="190665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0126A6C-03C4-4579-B5C6-AC12735C9D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85379">
            <a:off x="7598377" y="4030840"/>
            <a:ext cx="1455911" cy="2016603"/>
          </a:xfrm>
          <a:prstGeom prst="rect">
            <a:avLst/>
          </a:prstGeom>
        </p:spPr>
      </p:pic>
      <p:pic>
        <p:nvPicPr>
          <p:cNvPr id="10" name="Picture 11" descr="A person holding his hands up&#10;&#10;Description generated with high confidence">
            <a:extLst>
              <a:ext uri="{FF2B5EF4-FFF2-40B4-BE49-F238E27FC236}">
                <a16:creationId xmlns:a16="http://schemas.microsoft.com/office/drawing/2014/main" id="{07BE95CB-9E5A-4505-97E5-8CFB48E3EF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60912" y="3887294"/>
            <a:ext cx="1408384" cy="1989740"/>
          </a:xfrm>
          <a:prstGeom prst="rect">
            <a:avLst/>
          </a:prstGeom>
        </p:spPr>
      </p:pic>
      <p:pic>
        <p:nvPicPr>
          <p:cNvPr id="11" name="Picture 23">
            <a:extLst>
              <a:ext uri="{FF2B5EF4-FFF2-40B4-BE49-F238E27FC236}">
                <a16:creationId xmlns:a16="http://schemas.microsoft.com/office/drawing/2014/main" id="{FA17A766-6EE4-40F6-A966-D0B157EA948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894127">
            <a:off x="10514044" y="4134692"/>
            <a:ext cx="1412012" cy="1989740"/>
          </a:xfrm>
          <a:prstGeom prst="rect">
            <a:avLst/>
          </a:prstGeom>
        </p:spPr>
      </p:pic>
      <p:pic>
        <p:nvPicPr>
          <p:cNvPr id="6" name="Picture 5" descr="A picture containing outdoor, road, person, man&#10;&#10;Description generated with high confidence">
            <a:extLst>
              <a:ext uri="{FF2B5EF4-FFF2-40B4-BE49-F238E27FC236}">
                <a16:creationId xmlns:a16="http://schemas.microsoft.com/office/drawing/2014/main" id="{080073B6-9BD1-4FF4-B820-B6DE05155A8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332406">
            <a:off x="10316458" y="1741875"/>
            <a:ext cx="1384184" cy="1956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362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500"/>
                            </p:stCondLst>
                            <p:childTnLst>
                              <p:par>
                                <p:cTn id="5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000"/>
                            </p:stCondLst>
                            <p:childTnLst>
                              <p:par>
                                <p:cTn id="5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500"/>
                            </p:stCondLst>
                            <p:childTnLst>
                              <p:par>
                                <p:cTn id="6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322DD-D5C9-42F7-BFE3-DDEB462C4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Adapt</a:t>
            </a:r>
            <a:r>
              <a:rPr lang="en-US" dirty="0">
                <a:solidFill>
                  <a:srgbClr val="FFFFFF"/>
                </a:solidFill>
              </a:rPr>
              <a:t> tracing budget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B05C07-8570-4860-97D4-DA7389B768F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457200" indent="-457200">
              <a:buChar char="•"/>
            </a:pPr>
            <a:r>
              <a:rPr lang="en-US" dirty="0">
                <a:solidFill>
                  <a:schemeClr val="accent6"/>
                </a:solidFill>
              </a:rPr>
              <a:t>Tracing cost</a:t>
            </a:r>
            <a:r>
              <a:rPr lang="en-US" dirty="0">
                <a:solidFill>
                  <a:srgbClr val="F2F2F2"/>
                </a:solidFill>
              </a:rPr>
              <a:t> can </a:t>
            </a:r>
            <a:r>
              <a:rPr lang="en-US" dirty="0">
                <a:solidFill>
                  <a:schemeClr val="accent6"/>
                </a:solidFill>
              </a:rPr>
              <a:t>vary</a:t>
            </a:r>
            <a:r>
              <a:rPr lang="en-US" dirty="0">
                <a:solidFill>
                  <a:srgbClr val="F2F2F2"/>
                </a:solidFill>
              </a:rPr>
              <a:t> </a:t>
            </a:r>
            <a:r>
              <a:rPr lang="en-US" dirty="0">
                <a:solidFill>
                  <a:schemeClr val="accent6"/>
                </a:solidFill>
              </a:rPr>
              <a:t>a lot</a:t>
            </a:r>
            <a:r>
              <a:rPr lang="en-US" dirty="0">
                <a:solidFill>
                  <a:srgbClr val="F2F2F2"/>
                </a:solidFill>
              </a:rPr>
              <a:t> between frames </a:t>
            </a:r>
            <a:r>
              <a:rPr lang="en-US" sz="2000" dirty="0">
                <a:solidFill>
                  <a:srgbClr val="F2F2F2"/>
                </a:solidFill>
              </a:rPr>
              <a:t>(paths length/coherence)</a:t>
            </a:r>
            <a:endParaRPr lang="en-US" dirty="0">
              <a:solidFill>
                <a:srgbClr val="F2F2F2"/>
              </a:solidFill>
            </a:endParaRPr>
          </a:p>
          <a:p>
            <a:pPr marL="1143000" lvl="1" indent="-457200"/>
            <a:endParaRPr lang="en-US" b="1" dirty="0">
              <a:solidFill>
                <a:srgbClr val="F2F2F2"/>
              </a:solidFill>
            </a:endParaRPr>
          </a:p>
          <a:p>
            <a:pPr marL="1143000" lvl="1" indent="-457200">
              <a:buChar char="•"/>
            </a:pPr>
            <a:r>
              <a:rPr lang="en-US" b="1" dirty="0">
                <a:solidFill>
                  <a:schemeClr val="bg1"/>
                </a:solidFill>
              </a:rPr>
              <a:t>On </a:t>
            </a:r>
            <a:r>
              <a:rPr lang="en-US" b="1" dirty="0">
                <a:solidFill>
                  <a:schemeClr val="accent6"/>
                </a:solidFill>
              </a:rPr>
              <a:t>single</a:t>
            </a:r>
            <a:r>
              <a:rPr lang="en-US" b="1" dirty="0">
                <a:solidFill>
                  <a:schemeClr val="bg1"/>
                </a:solidFill>
              </a:rPr>
              <a:t> GPU machine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  <a:p>
            <a:pPr marL="1600200" lvl="2" indent="-457200"/>
            <a:r>
              <a:rPr lang="en-US" dirty="0">
                <a:solidFill>
                  <a:srgbClr val="F2F2F2"/>
                </a:solidFill>
              </a:rPr>
              <a:t>Cap tracing under a fixed budget (e.g.16ms) </a:t>
            </a:r>
          </a:p>
          <a:p>
            <a:pPr marL="1600200" lvl="2" indent="-457200"/>
            <a:r>
              <a:rPr lang="en-US" dirty="0">
                <a:solidFill>
                  <a:srgbClr val="F2F2F2"/>
                </a:solidFill>
              </a:rPr>
              <a:t>Adapt the number of </a:t>
            </a:r>
            <a:r>
              <a:rPr lang="en-US" dirty="0" err="1">
                <a:solidFill>
                  <a:srgbClr val="F2F2F2"/>
                </a:solidFill>
              </a:rPr>
              <a:t>texels</a:t>
            </a:r>
            <a:r>
              <a:rPr lang="en-US" dirty="0">
                <a:solidFill>
                  <a:srgbClr val="F2F2F2"/>
                </a:solidFill>
              </a:rPr>
              <a:t>/samples based on previous frame timers. This allows to keep frame rate smoother</a:t>
            </a:r>
            <a:endParaRPr lang="en-US" dirty="0">
              <a:solidFill>
                <a:schemeClr val="tx1"/>
              </a:solidFill>
            </a:endParaRPr>
          </a:p>
          <a:p>
            <a:pPr marL="1143000" lvl="1" indent="-457200"/>
            <a:endParaRPr lang="en-US" b="1" dirty="0">
              <a:solidFill>
                <a:srgbClr val="F2F2F2"/>
              </a:solidFill>
            </a:endParaRPr>
          </a:p>
          <a:p>
            <a:pPr marL="1143000" lvl="1" indent="-457200"/>
            <a:r>
              <a:rPr lang="en-US" b="1" dirty="0">
                <a:solidFill>
                  <a:schemeClr val="bg1"/>
                </a:solidFill>
              </a:rPr>
              <a:t>On </a:t>
            </a:r>
            <a:r>
              <a:rPr lang="en-US" b="1" dirty="0">
                <a:solidFill>
                  <a:schemeClr val="accent6"/>
                </a:solidFill>
              </a:rPr>
              <a:t>multi-GPU</a:t>
            </a:r>
            <a:r>
              <a:rPr lang="en-US" b="1" dirty="0">
                <a:solidFill>
                  <a:schemeClr val="bg1"/>
                </a:solidFill>
              </a:rPr>
              <a:t> machine</a:t>
            </a:r>
            <a:r>
              <a:rPr lang="en-US" dirty="0">
                <a:solidFill>
                  <a:schemeClr val="bg1"/>
                </a:solidFill>
              </a:rPr>
              <a:t> </a:t>
            </a:r>
          </a:p>
          <a:p>
            <a:pPr marL="1600200" lvl="2" indent="-457200"/>
            <a:r>
              <a:rPr lang="en-US" dirty="0">
                <a:solidFill>
                  <a:srgbClr val="F2F2F2"/>
                </a:solidFill>
              </a:rPr>
              <a:t>1 GPU is allocated to FB, the other GPUs are allocated to the GI preview. The "GI" GPUs work in </a:t>
            </a:r>
            <a:r>
              <a:rPr lang="en-US" dirty="0" err="1">
                <a:solidFill>
                  <a:srgbClr val="F2F2F2"/>
                </a:solidFill>
              </a:rPr>
              <a:t>async</a:t>
            </a:r>
            <a:r>
              <a:rPr lang="en-US" dirty="0">
                <a:solidFill>
                  <a:srgbClr val="F2F2F2"/>
                </a:solidFill>
              </a:rPr>
              <a:t> and thus tracing budget is uncapped (in order to provided valid result as fast as possible).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7ACEA0-75E5-4753-9EBC-985C52324F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B058BF1-FC1F-473A-BA4B-3E9D7C9174C4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085761"/>
      </p:ext>
    </p:extLst>
  </p:cSld>
  <p:clrMapOvr>
    <a:masterClrMapping/>
  </p:clrMapOvr>
</p:sld>
</file>

<file path=ppt/slides/slide4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322DD-D5C9-42F7-BFE3-DDEB462C4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lang="en-US"/>
              <a:t>Filter invalid </a:t>
            </a:r>
            <a:r>
              <a:rPr dirty="0" err="1" lang="en-US"/>
              <a:t>texels</a:t>
            </a:r>
            <a:endParaRPr dirty="0"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B05C07-8570-4860-97D4-DA7389B768F0}"/>
              </a:ext>
            </a:extLst>
          </p:cNvPr>
          <p:cNvSpPr>
            <a:spLocks noGrp="1"/>
          </p:cNvSpPr>
          <p:nvPr>
            <p:ph idx="10" sz="quarter" type="body"/>
          </p:nvPr>
        </p:nvSpPr>
        <p:spPr>
          <a:xfrm>
            <a:off x="838200" y="1881778"/>
            <a:ext cx="7154574" cy="4109947"/>
          </a:xfrm>
        </p:spPr>
        <p:txBody>
          <a:bodyPr anchor="t" bIns="45720" lIns="91440" rIns="91440" rtlCol="0" tIns="45720" vert="horz">
            <a:normAutofit/>
          </a:bodyPr>
          <a:lstStyle/>
          <a:p>
            <a:r>
              <a:rPr lang="en-US"/>
              <a:t>Lightmap can contain </a:t>
            </a:r>
            <a:r>
              <a:rPr lang="en-US">
                <a:solidFill>
                  <a:schemeClr val="bg1"/>
                </a:solidFill>
              </a:rPr>
              <a:t>invalid </a:t>
            </a:r>
            <a:r>
              <a:rPr err="1" lang="en-US">
                <a:solidFill>
                  <a:schemeClr val="bg1"/>
                </a:solidFill>
              </a:rPr>
              <a:t>texel</a:t>
            </a:r>
            <a:r>
              <a:rPr lang="en-US">
                <a:solidFill>
                  <a:schemeClr val="bg1"/>
                </a:solidFill>
              </a:rPr>
              <a:t> data</a:t>
            </a:r>
            <a:r>
              <a:rPr lang="en-US">
                <a:solidFill>
                  <a:srgbClr val="FF0000"/>
                </a:solidFill>
              </a:rPr>
              <a:t> </a:t>
            </a:r>
            <a:r>
              <a:rPr lang="en-US"/>
              <a:t>(samples within geometry)</a:t>
            </a:r>
            <a:endParaRPr lang="en-US">
              <a:solidFill>
                <a:srgbClr val="000000"/>
              </a:solidFill>
            </a:endParaRPr>
          </a:p>
          <a:p>
            <a:endParaRPr lang="en-US"/>
          </a:p>
          <a:p>
            <a:r>
              <a:rPr lang="en-US"/>
              <a:t>Use </a:t>
            </a:r>
            <a:r>
              <a:rPr lang="en-US">
                <a:solidFill>
                  <a:schemeClr val="accent6"/>
                </a:solidFill>
              </a:rPr>
              <a:t>dilation</a:t>
            </a:r>
            <a:r>
              <a:rPr lang="en-US"/>
              <a:t> with lightmap chart for filling invalid pixels</a:t>
            </a:r>
            <a:endParaRPr lang="en-US">
              <a:solidFill>
                <a:srgbClr val="F2F2F2"/>
              </a:solidFill>
            </a:endParaRPr>
          </a:p>
          <a:p>
            <a:endParaRPr lang="en-US">
              <a:solidFill>
                <a:srgbClr val="F2F2F2"/>
              </a:solidFill>
            </a:endParaRPr>
          </a:p>
          <a:p>
            <a:r>
              <a:rPr lang="en-US">
                <a:solidFill>
                  <a:srgbClr val="F2F2F2"/>
                </a:solidFill>
              </a:rPr>
              <a:t>Applied at every lightmap iteration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7ACEA0-75E5-4753-9EBC-985C52324F76}"/>
              </a:ext>
            </a:extLst>
          </p:cNvPr>
          <p:cNvSpPr>
            <a:spLocks noGrp="1"/>
          </p:cNvSpPr>
          <p:nvPr>
            <p:ph idx="4" sz="quarter" type="sldNum"/>
          </p:nvPr>
        </p:nvSpPr>
        <p:spPr/>
        <p:txBody>
          <a:bodyPr/>
          <a:lstStyle/>
          <a:p>
            <a:fld id="{AB058BF1-FC1F-473A-BA4B-3E9D7C9174C4}" type="slidenum">
              <a:rPr lang="en-US" smtClean="0"/>
              <a:pPr/>
              <a:t>41</a:t>
            </a:fld>
            <a:endParaRPr lang="en-US"/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223A0425-DC54-4744-934B-BD1E5CFDC50C}"/>
              </a:ext>
            </a:extLst>
          </p:cNvPr>
          <p:cNvGrpSpPr/>
          <p:nvPr/>
        </p:nvGrpSpPr>
        <p:grpSpPr>
          <a:xfrm>
            <a:off x="8100258" y="-20441"/>
            <a:ext cx="4091742" cy="6857999"/>
            <a:chOff x="5244240" y="501451"/>
            <a:chExt cx="4474584" cy="7499664"/>
          </a:xfrm>
        </p:grpSpPr>
        <p:pic>
          <p:nvPicPr>
            <p:cNvPr id="81" name="Picture 80">
              <a:extLst>
                <a:ext uri="{FF2B5EF4-FFF2-40B4-BE49-F238E27FC236}">
                  <a16:creationId xmlns:a16="http://schemas.microsoft.com/office/drawing/2014/main" id="{67482A29-F335-4373-B5CB-42C7867566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-25"/>
            <a:stretch/>
          </p:blipFill>
          <p:spPr>
            <a:xfrm>
              <a:off x="5247014" y="501451"/>
              <a:ext cx="4471810" cy="3742372"/>
            </a:xfrm>
            <a:prstGeom prst="rect">
              <a:avLst/>
            </a:prstGeom>
          </p:spPr>
        </p:pic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B9C4A145-EF0A-43A7-AC2A-3EF1CEE259C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38"/>
            <a:stretch/>
          </p:blipFill>
          <p:spPr>
            <a:xfrm>
              <a:off x="5244240" y="4258743"/>
              <a:ext cx="4474584" cy="3742372"/>
            </a:xfrm>
            <a:prstGeom prst="rect">
              <a:avLst/>
            </a:prstGeom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F991BBB1-4E8B-4326-BFAD-F8589A867D2B}"/>
              </a:ext>
            </a:extLst>
          </p:cNvPr>
          <p:cNvGrpSpPr/>
          <p:nvPr/>
        </p:nvGrpSpPr>
        <p:grpSpPr>
          <a:xfrm>
            <a:off x="7353300" y="2426164"/>
            <a:ext cx="1947828" cy="1951146"/>
            <a:chOff x="6596160" y="1392106"/>
            <a:chExt cx="4901028" cy="4909377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D7D6981-07F3-424A-909A-3EF88FCF775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96160" y="1392106"/>
              <a:ext cx="4901028" cy="4909377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AF1451E-A9EC-4EE2-91F1-3CF3943D95B3}"/>
                </a:ext>
              </a:extLst>
            </p:cNvPr>
            <p:cNvSpPr/>
            <p:nvPr/>
          </p:nvSpPr>
          <p:spPr>
            <a:xfrm rot="1042645">
              <a:off x="9123723" y="4067113"/>
              <a:ext cx="1448086" cy="1454586"/>
            </a:xfrm>
            <a:prstGeom prst="rect">
              <a:avLst/>
            </a:prstGeom>
            <a:noFill/>
            <a:ln algn="ctr" cap="flat" cmpd="sng" w="9525">
              <a:solidFill>
                <a:schemeClr val="accent4"/>
              </a:solidFill>
              <a:prstDash val="solid"/>
              <a:round/>
              <a:headEnd len="med" type="none" w="med"/>
              <a:tailEnd len="med" type="none" w="med"/>
            </a:ln>
          </p:spPr>
          <p:style>
            <a:lnRef idx="0">
              <a:scrgbClr b="0" g="0" r="0"/>
            </a:lnRef>
            <a:fillRef idx="0">
              <a:scrgbClr b="0" g="0" r="0"/>
            </a:fillRef>
            <a:effectRef idx="0">
              <a:scrgbClr b="0" g="0" r="0"/>
            </a:effectRef>
            <a:fontRef idx="minor">
              <a:schemeClr val="accent4"/>
            </a:fontRef>
          </p:style>
          <p:txBody>
            <a:bodyPr anchor="ctr" rtlCol="0"/>
            <a:lstStyle/>
            <a:p>
              <a:pPr algn="ctr"/>
              <a:endParaRPr lang="sv-SE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11D14954-9B22-4348-AF4A-B7DEB1602D12}"/>
                </a:ext>
              </a:extLst>
            </p:cNvPr>
            <p:cNvSpPr/>
            <p:nvPr/>
          </p:nvSpPr>
          <p:spPr>
            <a:xfrm>
              <a:off x="7544427" y="3902952"/>
              <a:ext cx="93133" cy="93133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anchor="ctr" rtlCol="0"/>
            <a:lstStyle/>
            <a:p>
              <a:pPr algn="ctr"/>
              <a:endParaRPr lang="sv-SE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CC35E379-00EA-40AE-A5A3-05F108C08AE2}"/>
                </a:ext>
              </a:extLst>
            </p:cNvPr>
            <p:cNvSpPr/>
            <p:nvPr/>
          </p:nvSpPr>
          <p:spPr>
            <a:xfrm>
              <a:off x="7544426" y="4136054"/>
              <a:ext cx="93133" cy="93133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anchor="ctr" rtlCol="0"/>
            <a:lstStyle/>
            <a:p>
              <a:pPr algn="ctr"/>
              <a:endParaRPr lang="sv-SE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F614257A-9082-40EE-A806-799705F40C3A}"/>
                </a:ext>
              </a:extLst>
            </p:cNvPr>
            <p:cNvSpPr/>
            <p:nvPr/>
          </p:nvSpPr>
          <p:spPr>
            <a:xfrm>
              <a:off x="7760326" y="4136053"/>
              <a:ext cx="93133" cy="93133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anchor="ctr" rtlCol="0"/>
            <a:lstStyle/>
            <a:p>
              <a:pPr algn="ctr"/>
              <a:endParaRPr lang="sv-SE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6A5031AB-989C-4F6C-BF9A-B3CF912D4B21}"/>
                </a:ext>
              </a:extLst>
            </p:cNvPr>
            <p:cNvSpPr/>
            <p:nvPr/>
          </p:nvSpPr>
          <p:spPr>
            <a:xfrm>
              <a:off x="7760325" y="3902952"/>
              <a:ext cx="93133" cy="9313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anchor="ctr" rtlCol="0"/>
            <a:lstStyle/>
            <a:p>
              <a:pPr algn="ctr"/>
              <a:endParaRPr lang="sv-SE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5D61DF5-8766-42DA-8880-E56A2A616A7A}"/>
                </a:ext>
              </a:extLst>
            </p:cNvPr>
            <p:cNvSpPr/>
            <p:nvPr/>
          </p:nvSpPr>
          <p:spPr>
            <a:xfrm>
              <a:off x="7981082" y="3904361"/>
              <a:ext cx="93133" cy="9313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anchor="ctr" rtlCol="0"/>
            <a:lstStyle/>
            <a:p>
              <a:pPr algn="ctr"/>
              <a:endParaRPr lang="sv-SE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3DB48BB4-ABF9-4130-905F-293E977F8CFD}"/>
                </a:ext>
              </a:extLst>
            </p:cNvPr>
            <p:cNvSpPr/>
            <p:nvPr/>
          </p:nvSpPr>
          <p:spPr>
            <a:xfrm>
              <a:off x="8199909" y="3902952"/>
              <a:ext cx="93133" cy="9313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anchor="ctr" rtlCol="0"/>
            <a:lstStyle/>
            <a:p>
              <a:pPr algn="ctr"/>
              <a:endParaRPr lang="sv-SE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8A12057D-812F-4F08-AC94-A7DAECD77C23}"/>
                </a:ext>
              </a:extLst>
            </p:cNvPr>
            <p:cNvSpPr/>
            <p:nvPr/>
          </p:nvSpPr>
          <p:spPr>
            <a:xfrm>
              <a:off x="8453401" y="3902952"/>
              <a:ext cx="93133" cy="93133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anchor="ctr" rtlCol="0"/>
            <a:lstStyle/>
            <a:p>
              <a:pPr algn="ctr"/>
              <a:endParaRPr lang="sv-SE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AE4ECB3A-B9B8-468C-8477-42F87FC99057}"/>
                </a:ext>
              </a:extLst>
            </p:cNvPr>
            <p:cNvSpPr/>
            <p:nvPr/>
          </p:nvSpPr>
          <p:spPr>
            <a:xfrm>
              <a:off x="7981082" y="4136053"/>
              <a:ext cx="93133" cy="93133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anchor="ctr" rtlCol="0"/>
            <a:lstStyle/>
            <a:p>
              <a:pPr algn="ctr"/>
              <a:endParaRPr lang="sv-SE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5A4191AE-C10B-4C86-82B1-FA789A83CD7C}"/>
                </a:ext>
              </a:extLst>
            </p:cNvPr>
            <p:cNvSpPr/>
            <p:nvPr/>
          </p:nvSpPr>
          <p:spPr>
            <a:xfrm>
              <a:off x="8199909" y="4136053"/>
              <a:ext cx="93133" cy="93133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anchor="ctr" rtlCol="0"/>
            <a:lstStyle/>
            <a:p>
              <a:pPr algn="ctr"/>
              <a:endParaRPr lang="sv-SE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373568E0-16A7-43DD-8C28-F397D2A67FC8}"/>
                </a:ext>
              </a:extLst>
            </p:cNvPr>
            <p:cNvSpPr/>
            <p:nvPr/>
          </p:nvSpPr>
          <p:spPr>
            <a:xfrm>
              <a:off x="7760325" y="3685462"/>
              <a:ext cx="93133" cy="9313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anchor="ctr" rtlCol="0"/>
            <a:lstStyle/>
            <a:p>
              <a:pPr algn="ctr"/>
              <a:endParaRPr lang="sv-SE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5B30B055-3FAD-4BF7-990F-8DF62CE61FD8}"/>
                </a:ext>
              </a:extLst>
            </p:cNvPr>
            <p:cNvSpPr/>
            <p:nvPr/>
          </p:nvSpPr>
          <p:spPr>
            <a:xfrm>
              <a:off x="7552366" y="3685462"/>
              <a:ext cx="93133" cy="93133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anchor="ctr" rtlCol="0"/>
            <a:lstStyle/>
            <a:p>
              <a:pPr algn="ctr"/>
              <a:endParaRPr lang="sv-SE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E22F843A-71E2-4147-ABF5-468D68C6FEDF}"/>
                </a:ext>
              </a:extLst>
            </p:cNvPr>
            <p:cNvSpPr/>
            <p:nvPr/>
          </p:nvSpPr>
          <p:spPr>
            <a:xfrm>
              <a:off x="8680695" y="3912827"/>
              <a:ext cx="93133" cy="93133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anchor="ctr" rtlCol="0"/>
            <a:lstStyle/>
            <a:p>
              <a:pPr algn="ctr"/>
              <a:endParaRPr lang="sv-SE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DF74C271-833A-4EA5-A5BD-0E72FCCC6515}"/>
                </a:ext>
              </a:extLst>
            </p:cNvPr>
            <p:cNvSpPr/>
            <p:nvPr/>
          </p:nvSpPr>
          <p:spPr>
            <a:xfrm>
              <a:off x="8913020" y="3917061"/>
              <a:ext cx="93133" cy="93133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anchor="ctr" rtlCol="0"/>
            <a:lstStyle/>
            <a:p>
              <a:pPr algn="ctr"/>
              <a:endParaRPr lang="sv-SE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59C9142-35DA-44CE-83F6-0407EF0FDDA7}"/>
                </a:ext>
              </a:extLst>
            </p:cNvPr>
            <p:cNvSpPr/>
            <p:nvPr/>
          </p:nvSpPr>
          <p:spPr>
            <a:xfrm>
              <a:off x="9141620" y="3688461"/>
              <a:ext cx="93133" cy="93133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anchor="ctr" rtlCol="0"/>
            <a:lstStyle/>
            <a:p>
              <a:pPr algn="ctr"/>
              <a:endParaRPr lang="sv-SE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25FE6C73-7123-41CD-BC54-678DBB58EBF9}"/>
                </a:ext>
              </a:extLst>
            </p:cNvPr>
            <p:cNvSpPr/>
            <p:nvPr/>
          </p:nvSpPr>
          <p:spPr>
            <a:xfrm>
              <a:off x="9141620" y="3902951"/>
              <a:ext cx="93133" cy="93133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anchor="ctr" rtlCol="0"/>
            <a:lstStyle/>
            <a:p>
              <a:pPr algn="ctr"/>
              <a:endParaRPr lang="sv-SE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D7DE7C05-FD07-46AF-A1E4-5EDF7E0AADFC}"/>
                </a:ext>
              </a:extLst>
            </p:cNvPr>
            <p:cNvSpPr/>
            <p:nvPr/>
          </p:nvSpPr>
          <p:spPr>
            <a:xfrm>
              <a:off x="7760324" y="3455594"/>
              <a:ext cx="93133" cy="9313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anchor="ctr" rtlCol="0"/>
            <a:lstStyle/>
            <a:p>
              <a:pPr algn="ctr"/>
              <a:endParaRPr lang="sv-SE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019BC316-CBE8-4D85-B9D7-32DA2FE71D67}"/>
                </a:ext>
              </a:extLst>
            </p:cNvPr>
            <p:cNvSpPr/>
            <p:nvPr/>
          </p:nvSpPr>
          <p:spPr>
            <a:xfrm>
              <a:off x="7552366" y="3215318"/>
              <a:ext cx="93133" cy="9313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anchor="ctr" rtlCol="0"/>
            <a:lstStyle/>
            <a:p>
              <a:pPr algn="ctr"/>
              <a:endParaRPr lang="sv-SE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8E9F214F-0835-477C-AB5D-5EBA8F364F51}"/>
                </a:ext>
              </a:extLst>
            </p:cNvPr>
            <p:cNvSpPr/>
            <p:nvPr/>
          </p:nvSpPr>
          <p:spPr>
            <a:xfrm>
              <a:off x="7552366" y="2999922"/>
              <a:ext cx="93133" cy="9313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anchor="ctr" rtlCol="0"/>
            <a:lstStyle/>
            <a:p>
              <a:pPr algn="ctr"/>
              <a:endParaRPr lang="sv-SE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1A8D76DA-D0C7-4A6B-B753-F6CF3C9501FD}"/>
                </a:ext>
              </a:extLst>
            </p:cNvPr>
            <p:cNvSpPr/>
            <p:nvPr/>
          </p:nvSpPr>
          <p:spPr>
            <a:xfrm>
              <a:off x="7550533" y="2772011"/>
              <a:ext cx="93133" cy="9313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anchor="ctr" rtlCol="0"/>
            <a:lstStyle/>
            <a:p>
              <a:pPr algn="ctr"/>
              <a:endParaRPr lang="sv-SE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871E9369-05A1-41EF-86EE-D139CE008A29}"/>
                </a:ext>
              </a:extLst>
            </p:cNvPr>
            <p:cNvSpPr/>
            <p:nvPr/>
          </p:nvSpPr>
          <p:spPr>
            <a:xfrm>
              <a:off x="7773268" y="2772010"/>
              <a:ext cx="93133" cy="9313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anchor="ctr" rtlCol="0"/>
            <a:lstStyle/>
            <a:p>
              <a:pPr algn="ctr"/>
              <a:endParaRPr lang="sv-SE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7E4F6C41-2B92-4305-A486-73FBB74B6D27}"/>
                </a:ext>
              </a:extLst>
            </p:cNvPr>
            <p:cNvSpPr/>
            <p:nvPr/>
          </p:nvSpPr>
          <p:spPr>
            <a:xfrm>
              <a:off x="8021582" y="2549875"/>
              <a:ext cx="93133" cy="9313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anchor="ctr" rtlCol="0"/>
            <a:lstStyle/>
            <a:p>
              <a:pPr algn="ctr"/>
              <a:endParaRPr lang="sv-SE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C4DC312D-5C13-4DFE-9C42-483E4DD34379}"/>
                </a:ext>
              </a:extLst>
            </p:cNvPr>
            <p:cNvSpPr/>
            <p:nvPr/>
          </p:nvSpPr>
          <p:spPr>
            <a:xfrm>
              <a:off x="8237491" y="2547552"/>
              <a:ext cx="93133" cy="9313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anchor="ctr" rtlCol="0"/>
            <a:lstStyle/>
            <a:p>
              <a:pPr algn="ctr"/>
              <a:endParaRPr lang="sv-SE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5CFF18C4-086A-412E-B10F-66A182B82637}"/>
                </a:ext>
              </a:extLst>
            </p:cNvPr>
            <p:cNvSpPr/>
            <p:nvPr/>
          </p:nvSpPr>
          <p:spPr>
            <a:xfrm>
              <a:off x="8453400" y="2547553"/>
              <a:ext cx="93133" cy="9313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anchor="ctr" rtlCol="0"/>
            <a:lstStyle/>
            <a:p>
              <a:pPr algn="ctr"/>
              <a:endParaRPr lang="sv-SE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5BE33FE2-19CE-49B8-A805-9EEEC77156AF}"/>
                </a:ext>
              </a:extLst>
            </p:cNvPr>
            <p:cNvSpPr/>
            <p:nvPr/>
          </p:nvSpPr>
          <p:spPr>
            <a:xfrm>
              <a:off x="8680695" y="2540927"/>
              <a:ext cx="93133" cy="9313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anchor="ctr" rtlCol="0"/>
            <a:lstStyle/>
            <a:p>
              <a:pPr algn="ctr"/>
              <a:endParaRPr lang="sv-SE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44665207-F2B8-4362-8024-74894C2852A2}"/>
                </a:ext>
              </a:extLst>
            </p:cNvPr>
            <p:cNvSpPr/>
            <p:nvPr/>
          </p:nvSpPr>
          <p:spPr>
            <a:xfrm>
              <a:off x="8458065" y="3682868"/>
              <a:ext cx="93133" cy="9313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anchor="ctr" rtlCol="0"/>
            <a:lstStyle/>
            <a:p>
              <a:pPr algn="ctr"/>
              <a:endParaRPr lang="sv-SE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AB72D531-D8BF-4228-95C0-63B8A8D438C3}"/>
                </a:ext>
              </a:extLst>
            </p:cNvPr>
            <p:cNvSpPr/>
            <p:nvPr/>
          </p:nvSpPr>
          <p:spPr>
            <a:xfrm>
              <a:off x="8198076" y="3689513"/>
              <a:ext cx="93133" cy="9313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anchor="ctr" rtlCol="0"/>
            <a:lstStyle/>
            <a:p>
              <a:pPr algn="ctr"/>
              <a:endParaRPr lang="sv-SE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194B7F2D-FDCA-463B-A279-9D5D8E2231F9}"/>
                </a:ext>
              </a:extLst>
            </p:cNvPr>
            <p:cNvSpPr/>
            <p:nvPr/>
          </p:nvSpPr>
          <p:spPr>
            <a:xfrm>
              <a:off x="7548735" y="3456718"/>
              <a:ext cx="93133" cy="93133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anchor="ctr" rtlCol="0"/>
            <a:lstStyle/>
            <a:p>
              <a:pPr algn="ctr"/>
              <a:endParaRPr lang="sv-SE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D8400AFC-C90D-410B-BCB2-A828D051AC4C}"/>
                </a:ext>
              </a:extLst>
            </p:cNvPr>
            <p:cNvSpPr/>
            <p:nvPr/>
          </p:nvSpPr>
          <p:spPr>
            <a:xfrm>
              <a:off x="7324787" y="3215318"/>
              <a:ext cx="93133" cy="93133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anchor="ctr" rtlCol="0"/>
            <a:lstStyle/>
            <a:p>
              <a:pPr algn="ctr"/>
              <a:endParaRPr lang="sv-SE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076EEDEF-AD48-4DC4-96AE-23FAEA092914}"/>
                </a:ext>
              </a:extLst>
            </p:cNvPr>
            <p:cNvSpPr/>
            <p:nvPr/>
          </p:nvSpPr>
          <p:spPr>
            <a:xfrm>
              <a:off x="7324786" y="2999922"/>
              <a:ext cx="93133" cy="93133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anchor="ctr" rtlCol="0"/>
            <a:lstStyle/>
            <a:p>
              <a:pPr algn="ctr"/>
              <a:endParaRPr lang="sv-SE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C3D833A-C188-4A72-B0D4-6FE8A58AD84B}"/>
                </a:ext>
              </a:extLst>
            </p:cNvPr>
            <p:cNvSpPr/>
            <p:nvPr/>
          </p:nvSpPr>
          <p:spPr>
            <a:xfrm>
              <a:off x="7328103" y="2772009"/>
              <a:ext cx="93133" cy="93133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anchor="ctr" rtlCol="0"/>
            <a:lstStyle/>
            <a:p>
              <a:pPr algn="ctr"/>
              <a:endParaRPr lang="sv-SE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DFC1D372-00A8-4271-ADC0-17E3952C4EB8}"/>
                </a:ext>
              </a:extLst>
            </p:cNvPr>
            <p:cNvSpPr/>
            <p:nvPr/>
          </p:nvSpPr>
          <p:spPr>
            <a:xfrm>
              <a:off x="7324786" y="2540926"/>
              <a:ext cx="93133" cy="93133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anchor="ctr" rtlCol="0"/>
            <a:lstStyle/>
            <a:p>
              <a:pPr algn="ctr"/>
              <a:endParaRPr lang="sv-SE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EF005908-A41F-483D-89C4-2B974E2C300B}"/>
                </a:ext>
              </a:extLst>
            </p:cNvPr>
            <p:cNvSpPr/>
            <p:nvPr/>
          </p:nvSpPr>
          <p:spPr>
            <a:xfrm>
              <a:off x="7550639" y="2536939"/>
              <a:ext cx="93133" cy="93133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anchor="ctr" rtlCol="0"/>
            <a:lstStyle/>
            <a:p>
              <a:pPr algn="ctr"/>
              <a:endParaRPr lang="sv-SE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1F9D2DB7-A09A-4D62-96F9-C0277B7EF0FE}"/>
                </a:ext>
              </a:extLst>
            </p:cNvPr>
            <p:cNvSpPr/>
            <p:nvPr/>
          </p:nvSpPr>
          <p:spPr>
            <a:xfrm>
              <a:off x="7781782" y="2532545"/>
              <a:ext cx="93133" cy="93133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anchor="ctr" rtlCol="0"/>
            <a:lstStyle/>
            <a:p>
              <a:pPr algn="ctr"/>
              <a:endParaRPr lang="sv-SE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ECBD4BA0-D887-459E-BA10-72C022918BB1}"/>
                </a:ext>
              </a:extLst>
            </p:cNvPr>
            <p:cNvSpPr/>
            <p:nvPr/>
          </p:nvSpPr>
          <p:spPr>
            <a:xfrm>
              <a:off x="8021582" y="2306006"/>
              <a:ext cx="93133" cy="93133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anchor="ctr" rtlCol="0"/>
            <a:lstStyle/>
            <a:p>
              <a:pPr algn="ctr"/>
              <a:endParaRPr lang="sv-SE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D746FF51-7AF9-47F7-B07A-6014AFC39463}"/>
                </a:ext>
              </a:extLst>
            </p:cNvPr>
            <p:cNvSpPr/>
            <p:nvPr/>
          </p:nvSpPr>
          <p:spPr>
            <a:xfrm>
              <a:off x="8237491" y="2303614"/>
              <a:ext cx="93133" cy="93133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anchor="ctr" rtlCol="0"/>
            <a:lstStyle/>
            <a:p>
              <a:pPr algn="ctr"/>
              <a:endParaRPr lang="sv-SE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B24C9DF7-1EF0-4BBF-8FCC-716F90C550C5}"/>
                </a:ext>
              </a:extLst>
            </p:cNvPr>
            <p:cNvSpPr/>
            <p:nvPr/>
          </p:nvSpPr>
          <p:spPr>
            <a:xfrm>
              <a:off x="8482183" y="2306006"/>
              <a:ext cx="93133" cy="93133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anchor="ctr" rtlCol="0"/>
            <a:lstStyle/>
            <a:p>
              <a:pPr algn="ctr"/>
              <a:endParaRPr lang="sv-SE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9891384F-8EB1-42CE-9EA6-846D911F0C1F}"/>
                </a:ext>
              </a:extLst>
            </p:cNvPr>
            <p:cNvSpPr/>
            <p:nvPr/>
          </p:nvSpPr>
          <p:spPr>
            <a:xfrm>
              <a:off x="8683861" y="2306006"/>
              <a:ext cx="93133" cy="93133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anchor="ctr" rtlCol="0"/>
            <a:lstStyle/>
            <a:p>
              <a:pPr algn="ctr"/>
              <a:endParaRPr lang="sv-SE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3553F525-56F1-4362-B211-33142FBF4F7A}"/>
                </a:ext>
              </a:extLst>
            </p:cNvPr>
            <p:cNvSpPr/>
            <p:nvPr/>
          </p:nvSpPr>
          <p:spPr>
            <a:xfrm rot="20535721">
              <a:off x="7562474" y="2485931"/>
              <a:ext cx="1408110" cy="1454586"/>
            </a:xfrm>
            <a:prstGeom prst="rect">
              <a:avLst/>
            </a:prstGeom>
            <a:noFill/>
            <a:ln algn="ctr" cap="flat" cmpd="sng" w="9525">
              <a:solidFill>
                <a:schemeClr val="accent4"/>
              </a:solidFill>
              <a:prstDash val="solid"/>
              <a:round/>
              <a:headEnd len="med" type="none" w="med"/>
              <a:tailEnd len="med" type="none" w="med"/>
            </a:ln>
          </p:spPr>
          <p:style>
            <a:lnRef idx="0">
              <a:scrgbClr b="0" g="0" r="0"/>
            </a:lnRef>
            <a:fillRef idx="0">
              <a:scrgbClr b="0" g="0" r="0"/>
            </a:fillRef>
            <a:effectRef idx="0">
              <a:scrgbClr b="0" g="0" r="0"/>
            </a:effectRef>
            <a:fontRef idx="minor">
              <a:schemeClr val="accent4"/>
            </a:fontRef>
          </p:style>
          <p:txBody>
            <a:bodyPr anchor="ctr" rtlCol="0"/>
            <a:lstStyle/>
            <a:p>
              <a:pPr algn="ctr"/>
              <a:endParaRPr lang="sv-SE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3E49416D-5E47-40BA-AAFF-F80F7666154B}"/>
                </a:ext>
              </a:extLst>
            </p:cNvPr>
            <p:cNvSpPr/>
            <p:nvPr/>
          </p:nvSpPr>
          <p:spPr>
            <a:xfrm>
              <a:off x="8911352" y="2540925"/>
              <a:ext cx="93133" cy="93133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anchor="ctr" rtlCol="0"/>
            <a:lstStyle/>
            <a:p>
              <a:pPr algn="ctr"/>
              <a:endParaRPr lang="sv-SE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6873DFEA-624F-4733-BAD9-93BF07EA63D9}"/>
                </a:ext>
              </a:extLst>
            </p:cNvPr>
            <p:cNvSpPr/>
            <p:nvPr/>
          </p:nvSpPr>
          <p:spPr>
            <a:xfrm>
              <a:off x="8911351" y="2772008"/>
              <a:ext cx="93133" cy="93133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anchor="ctr" rtlCol="0"/>
            <a:lstStyle/>
            <a:p>
              <a:pPr algn="ctr"/>
              <a:endParaRPr lang="sv-SE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FE85301D-E5AF-44C5-9A4C-463542923E69}"/>
                </a:ext>
              </a:extLst>
            </p:cNvPr>
            <p:cNvSpPr/>
            <p:nvPr/>
          </p:nvSpPr>
          <p:spPr>
            <a:xfrm>
              <a:off x="8911350" y="2998446"/>
              <a:ext cx="93133" cy="93133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anchor="ctr" rtlCol="0"/>
            <a:lstStyle/>
            <a:p>
              <a:pPr algn="ctr"/>
              <a:endParaRPr lang="sv-SE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43E70081-DC02-47FC-AF8F-D586779F906C}"/>
                </a:ext>
              </a:extLst>
            </p:cNvPr>
            <p:cNvSpPr/>
            <p:nvPr/>
          </p:nvSpPr>
          <p:spPr>
            <a:xfrm>
              <a:off x="9139075" y="3214756"/>
              <a:ext cx="93133" cy="93133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anchor="ctr" rtlCol="0"/>
            <a:lstStyle/>
            <a:p>
              <a:pPr algn="ctr"/>
              <a:endParaRPr lang="sv-SE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3D972188-A34C-4741-A12E-7C881962995A}"/>
                </a:ext>
              </a:extLst>
            </p:cNvPr>
            <p:cNvSpPr/>
            <p:nvPr/>
          </p:nvSpPr>
          <p:spPr>
            <a:xfrm>
              <a:off x="9136530" y="3450352"/>
              <a:ext cx="93133" cy="93133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anchor="ctr" rtlCol="0"/>
            <a:lstStyle/>
            <a:p>
              <a:pPr algn="ctr"/>
              <a:endParaRPr lang="sv-SE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DB9DBF83-26B5-45E7-AE75-CED60A7437FF}"/>
                </a:ext>
              </a:extLst>
            </p:cNvPr>
            <p:cNvSpPr/>
            <p:nvPr/>
          </p:nvSpPr>
          <p:spPr>
            <a:xfrm>
              <a:off x="8683861" y="3689513"/>
              <a:ext cx="93133" cy="9313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anchor="ctr" rtlCol="0"/>
            <a:lstStyle/>
            <a:p>
              <a:pPr algn="ctr"/>
              <a:endParaRPr lang="sv-SE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489943DE-4C67-42FD-A004-9CD9E27AB1C8}"/>
                </a:ext>
              </a:extLst>
            </p:cNvPr>
            <p:cNvSpPr/>
            <p:nvPr/>
          </p:nvSpPr>
          <p:spPr>
            <a:xfrm>
              <a:off x="8895816" y="3685462"/>
              <a:ext cx="93133" cy="9313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anchor="ctr" rtlCol="0"/>
            <a:lstStyle/>
            <a:p>
              <a:pPr algn="ctr"/>
              <a:endParaRPr lang="sv-SE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5B8A4D2E-F139-4FE0-B88A-F92B090E595C}"/>
                </a:ext>
              </a:extLst>
            </p:cNvPr>
            <p:cNvSpPr/>
            <p:nvPr/>
          </p:nvSpPr>
          <p:spPr>
            <a:xfrm>
              <a:off x="8892985" y="3456717"/>
              <a:ext cx="93133" cy="9313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anchor="ctr" rtlCol="0"/>
            <a:lstStyle/>
            <a:p>
              <a:pPr algn="ctr"/>
              <a:endParaRPr lang="sv-SE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B3438E57-40AA-4096-8D2C-273C422CA139}"/>
                </a:ext>
              </a:extLst>
            </p:cNvPr>
            <p:cNvSpPr/>
            <p:nvPr/>
          </p:nvSpPr>
          <p:spPr>
            <a:xfrm>
              <a:off x="8892984" y="3214756"/>
              <a:ext cx="93133" cy="9313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anchor="ctr" rtlCol="0"/>
            <a:lstStyle/>
            <a:p>
              <a:pPr algn="ctr"/>
              <a:endParaRPr lang="sv-SE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52170C52-0753-411A-9206-98B050BEFBA6}"/>
                </a:ext>
              </a:extLst>
            </p:cNvPr>
            <p:cNvSpPr/>
            <p:nvPr/>
          </p:nvSpPr>
          <p:spPr>
            <a:xfrm>
              <a:off x="8686845" y="3000135"/>
              <a:ext cx="93133" cy="9313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anchor="ctr" rtlCol="0"/>
            <a:lstStyle/>
            <a:p>
              <a:pPr algn="ctr"/>
              <a:endParaRPr lang="sv-SE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D7E28B40-AF2C-4DBD-B08C-BAD14262DFB5}"/>
                </a:ext>
              </a:extLst>
            </p:cNvPr>
            <p:cNvSpPr/>
            <p:nvPr/>
          </p:nvSpPr>
          <p:spPr>
            <a:xfrm>
              <a:off x="8688616" y="2772007"/>
              <a:ext cx="93133" cy="9313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anchor="ctr" rtlCol="0"/>
            <a:lstStyle/>
            <a:p>
              <a:pPr algn="ctr"/>
              <a:endParaRPr lang="sv-SE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CECC3ED1-131C-4B30-B1CC-55F93446D4B9}"/>
                </a:ext>
              </a:extLst>
            </p:cNvPr>
            <p:cNvSpPr/>
            <p:nvPr/>
          </p:nvSpPr>
          <p:spPr>
            <a:xfrm>
              <a:off x="8028733" y="2769823"/>
              <a:ext cx="93133" cy="9313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anchor="ctr" rtlCol="0"/>
            <a:lstStyle/>
            <a:p>
              <a:pPr algn="ctr"/>
              <a:endParaRPr lang="sv-SE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1513151A-5C1A-41B5-9B1F-DB0A2F86451D}"/>
                </a:ext>
              </a:extLst>
            </p:cNvPr>
            <p:cNvSpPr/>
            <p:nvPr/>
          </p:nvSpPr>
          <p:spPr>
            <a:xfrm>
              <a:off x="8244642" y="2767500"/>
              <a:ext cx="93133" cy="9313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anchor="ctr" rtlCol="0"/>
            <a:lstStyle/>
            <a:p>
              <a:pPr algn="ctr"/>
              <a:endParaRPr lang="sv-SE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3FE45F5F-A8CC-4E67-9D4F-03B495522B0A}"/>
                </a:ext>
              </a:extLst>
            </p:cNvPr>
            <p:cNvSpPr/>
            <p:nvPr/>
          </p:nvSpPr>
          <p:spPr>
            <a:xfrm>
              <a:off x="8460551" y="2767501"/>
              <a:ext cx="93133" cy="9313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anchor="ctr" rtlCol="0"/>
            <a:lstStyle/>
            <a:p>
              <a:pPr algn="ctr"/>
              <a:endParaRPr lang="sv-SE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34FA7224-CEC6-49B4-AEDA-56D4C73E93FD}"/>
                </a:ext>
              </a:extLst>
            </p:cNvPr>
            <p:cNvSpPr/>
            <p:nvPr/>
          </p:nvSpPr>
          <p:spPr>
            <a:xfrm>
              <a:off x="7771701" y="3009082"/>
              <a:ext cx="93133" cy="9313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anchor="ctr" rtlCol="0"/>
            <a:lstStyle/>
            <a:p>
              <a:pPr algn="ctr"/>
              <a:endParaRPr lang="sv-SE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C83CAC12-B5B5-4305-895A-81BC304C2444}"/>
                </a:ext>
              </a:extLst>
            </p:cNvPr>
            <p:cNvSpPr/>
            <p:nvPr/>
          </p:nvSpPr>
          <p:spPr>
            <a:xfrm>
              <a:off x="8027166" y="3006895"/>
              <a:ext cx="93133" cy="9313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anchor="ctr" rtlCol="0"/>
            <a:lstStyle/>
            <a:p>
              <a:pPr algn="ctr"/>
              <a:endParaRPr lang="sv-SE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41B34B62-5983-49C1-A4E1-2F94C6345BD9}"/>
                </a:ext>
              </a:extLst>
            </p:cNvPr>
            <p:cNvSpPr/>
            <p:nvPr/>
          </p:nvSpPr>
          <p:spPr>
            <a:xfrm>
              <a:off x="8243075" y="3004572"/>
              <a:ext cx="93133" cy="9313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anchor="ctr" rtlCol="0"/>
            <a:lstStyle/>
            <a:p>
              <a:pPr algn="ctr"/>
              <a:endParaRPr lang="sv-SE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46048754-B8C6-4D8D-8E26-9330D36A0FFD}"/>
                </a:ext>
              </a:extLst>
            </p:cNvPr>
            <p:cNvSpPr/>
            <p:nvPr/>
          </p:nvSpPr>
          <p:spPr>
            <a:xfrm>
              <a:off x="8458984" y="3004573"/>
              <a:ext cx="93133" cy="9313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anchor="ctr" rtlCol="0"/>
            <a:lstStyle/>
            <a:p>
              <a:pPr algn="ctr"/>
              <a:endParaRPr lang="sv-SE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E7959560-9060-4FB7-B1B0-65DA8A02E65A}"/>
                </a:ext>
              </a:extLst>
            </p:cNvPr>
            <p:cNvSpPr/>
            <p:nvPr/>
          </p:nvSpPr>
          <p:spPr>
            <a:xfrm>
              <a:off x="7774517" y="3223932"/>
              <a:ext cx="93133" cy="9313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anchor="ctr" rtlCol="0"/>
            <a:lstStyle/>
            <a:p>
              <a:pPr algn="ctr"/>
              <a:endParaRPr lang="sv-SE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CCB6E699-B57E-4307-9CDC-201110B6941D}"/>
                </a:ext>
              </a:extLst>
            </p:cNvPr>
            <p:cNvSpPr/>
            <p:nvPr/>
          </p:nvSpPr>
          <p:spPr>
            <a:xfrm>
              <a:off x="8029982" y="3221745"/>
              <a:ext cx="93133" cy="9313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anchor="ctr" rtlCol="0"/>
            <a:lstStyle/>
            <a:p>
              <a:pPr algn="ctr"/>
              <a:endParaRPr lang="sv-SE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9CD6B1D5-D8DC-45DD-A378-776DAE04CD61}"/>
                </a:ext>
              </a:extLst>
            </p:cNvPr>
            <p:cNvSpPr/>
            <p:nvPr/>
          </p:nvSpPr>
          <p:spPr>
            <a:xfrm>
              <a:off x="8245891" y="3219422"/>
              <a:ext cx="93133" cy="9313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anchor="ctr" rtlCol="0"/>
            <a:lstStyle/>
            <a:p>
              <a:pPr algn="ctr"/>
              <a:endParaRPr lang="sv-SE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ADB43450-6DB2-4789-877D-E7AB8D9185C7}"/>
                </a:ext>
              </a:extLst>
            </p:cNvPr>
            <p:cNvSpPr/>
            <p:nvPr/>
          </p:nvSpPr>
          <p:spPr>
            <a:xfrm>
              <a:off x="8461800" y="3219423"/>
              <a:ext cx="93133" cy="9313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anchor="ctr" rtlCol="0"/>
            <a:lstStyle/>
            <a:p>
              <a:pPr algn="ctr"/>
              <a:endParaRPr lang="sv-SE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BDA75278-A3C2-4CB9-81DE-73568063A8ED}"/>
                </a:ext>
              </a:extLst>
            </p:cNvPr>
            <p:cNvSpPr/>
            <p:nvPr/>
          </p:nvSpPr>
          <p:spPr>
            <a:xfrm>
              <a:off x="7979200" y="3689513"/>
              <a:ext cx="93133" cy="9313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anchor="ctr" rtlCol="0"/>
            <a:lstStyle/>
            <a:p>
              <a:pPr algn="ctr"/>
              <a:endParaRPr lang="sv-SE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FA0E19CB-B1F8-4837-8547-F727F8C04C2C}"/>
                </a:ext>
              </a:extLst>
            </p:cNvPr>
            <p:cNvSpPr/>
            <p:nvPr/>
          </p:nvSpPr>
          <p:spPr>
            <a:xfrm>
              <a:off x="7984775" y="3458203"/>
              <a:ext cx="93133" cy="9313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anchor="ctr" rtlCol="0"/>
            <a:lstStyle/>
            <a:p>
              <a:pPr algn="ctr"/>
              <a:endParaRPr lang="sv-SE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7715E103-A31C-46CE-B693-1DF2F5E05F09}"/>
                </a:ext>
              </a:extLst>
            </p:cNvPr>
            <p:cNvSpPr/>
            <p:nvPr/>
          </p:nvSpPr>
          <p:spPr>
            <a:xfrm>
              <a:off x="8200684" y="3455880"/>
              <a:ext cx="93133" cy="9313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anchor="ctr" rtlCol="0"/>
            <a:lstStyle/>
            <a:p>
              <a:pPr algn="ctr"/>
              <a:endParaRPr lang="sv-SE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414259B5-952F-4F4A-84AC-F472F465FD78}"/>
                </a:ext>
              </a:extLst>
            </p:cNvPr>
            <p:cNvSpPr/>
            <p:nvPr/>
          </p:nvSpPr>
          <p:spPr>
            <a:xfrm>
              <a:off x="8467739" y="3456717"/>
              <a:ext cx="93133" cy="9313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anchor="ctr" rtlCol="0"/>
            <a:lstStyle/>
            <a:p>
              <a:pPr algn="ctr"/>
              <a:endParaRPr lang="sv-SE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6264CD99-D133-40F6-9C89-5D8BB409A8F4}"/>
                </a:ext>
              </a:extLst>
            </p:cNvPr>
            <p:cNvSpPr/>
            <p:nvPr/>
          </p:nvSpPr>
          <p:spPr>
            <a:xfrm>
              <a:off x="8683648" y="3454394"/>
              <a:ext cx="93133" cy="9313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anchor="ctr" rtlCol="0"/>
            <a:lstStyle/>
            <a:p>
              <a:pPr algn="ctr"/>
              <a:endParaRPr lang="sv-SE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2B410167-F0AC-4DFD-B877-45E204BABC59}"/>
                </a:ext>
              </a:extLst>
            </p:cNvPr>
            <p:cNvSpPr/>
            <p:nvPr/>
          </p:nvSpPr>
          <p:spPr>
            <a:xfrm>
              <a:off x="8673752" y="3214756"/>
              <a:ext cx="93133" cy="9313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anchor="ctr" rtlCol="0"/>
            <a:lstStyle/>
            <a:p>
              <a:pPr algn="ctr"/>
              <a:endParaRPr lang="sv-SE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F0C349F0-EC7E-44F9-9612-978D55A549B4}"/>
                </a:ext>
              </a:extLst>
            </p:cNvPr>
            <p:cNvSpPr/>
            <p:nvPr/>
          </p:nvSpPr>
          <p:spPr>
            <a:xfrm>
              <a:off x="7781781" y="2312321"/>
              <a:ext cx="93133" cy="93133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anchor="ctr" rtlCol="0"/>
            <a:lstStyle/>
            <a:p>
              <a:pPr algn="ctr"/>
              <a:endParaRPr lang="sv-SE"/>
            </a:p>
          </p:txBody>
        </p:sp>
      </p:grpSp>
    </p:spTree>
    <p:extLst>
      <p:ext uri="{BB962C8B-B14F-4D97-AF65-F5344CB8AC3E}">
        <p14:creationId xmlns:p14="http://schemas.microsoft.com/office/powerpoint/2010/main" val="46499628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40331-9EAF-435A-B8BA-3C5328283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accent1"/>
                </a:solidFill>
              </a:rPr>
              <a:t>Flux</a:t>
            </a:r>
            <a:r>
              <a:rPr lang="fr-FR" dirty="0"/>
              <a:t> in FIFA </a:t>
            </a:r>
            <a:r>
              <a:rPr lang="fr-FR" dirty="0">
                <a:solidFill>
                  <a:schemeClr val="accent6"/>
                </a:solidFill>
              </a:rPr>
              <a:t>night time</a:t>
            </a:r>
            <a:r>
              <a:rPr lang="fr-FR" dirty="0"/>
              <a:t> </a:t>
            </a:r>
            <a:endParaRPr lang="fr-FR" dirty="0">
              <a:solidFill>
                <a:srgbClr val="FF00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B074237-BA92-40BF-9067-5A7FEAF49D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416" y="2055313"/>
            <a:ext cx="5913834" cy="318099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C73ED6-E32F-49C6-B205-F541E6A54C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B058BF1-FC1F-473A-BA4B-3E9D7C9174C4}" type="slidenum">
              <a:rPr lang="en-US" smtClean="0"/>
              <a:pPr/>
              <a:t>42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57C0C10-3D74-452A-BB77-67D53F7F73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5892" y="2055313"/>
            <a:ext cx="5913832" cy="3180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4305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E6FB2B-0E44-4E8D-89C1-F25E086B6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  <a:latin typeface="EAS Sans" panose="020B0604020202020204" charset="0"/>
              </a:rPr>
              <a:t>Flux</a:t>
            </a:r>
            <a:r>
              <a:rPr lang="en-US" dirty="0">
                <a:latin typeface="EAS Sans" panose="020B0604020202020204" charset="0"/>
              </a:rPr>
              <a:t> path tracer</a:t>
            </a:r>
            <a:endParaRPr lang="sv-SE" dirty="0">
              <a:latin typeface="EAS Sans" panose="020B060402020202020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5C5BE1-885D-4B41-8A2F-8B1B5FE433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/>
            <a:r>
              <a:rPr lang="en-US" dirty="0">
                <a:solidFill>
                  <a:schemeClr val="accent6"/>
                </a:solidFill>
                <a:latin typeface="EAS Sans" panose="020B0604020202020204" charset="0"/>
              </a:rPr>
              <a:t>CPU Baking </a:t>
            </a:r>
            <a:r>
              <a:rPr lang="en-US" dirty="0">
                <a:latin typeface="EAS Sans" panose="020B0604020202020204" charset="0"/>
              </a:rPr>
              <a:t>process</a:t>
            </a:r>
          </a:p>
          <a:p>
            <a:pPr marL="1143000" lvl="1" indent="-457200"/>
            <a:r>
              <a:rPr lang="en-US" dirty="0">
                <a:solidFill>
                  <a:schemeClr val="bg1"/>
                </a:solidFill>
                <a:latin typeface="EAS Sans" panose="020B0604020202020204" charset="0"/>
              </a:rPr>
              <a:t>Intel </a:t>
            </a:r>
            <a:r>
              <a:rPr lang="en-US" dirty="0" err="1">
                <a:solidFill>
                  <a:schemeClr val="bg1"/>
                </a:solidFill>
                <a:latin typeface="EAS Sans" panose="020B0604020202020204" charset="0"/>
              </a:rPr>
              <a:t>Embree</a:t>
            </a:r>
            <a:endParaRPr lang="en-US" dirty="0">
              <a:solidFill>
                <a:schemeClr val="bg1"/>
              </a:solidFill>
              <a:latin typeface="EAS Sans" panose="020B0604020202020204" charset="0"/>
            </a:endParaRPr>
          </a:p>
          <a:p>
            <a:pPr marL="1143000" lvl="1" indent="-457200"/>
            <a:r>
              <a:rPr lang="en-US" dirty="0" err="1">
                <a:solidFill>
                  <a:schemeClr val="bg1"/>
                </a:solidFill>
                <a:latin typeface="EAS Sans" panose="020B0604020202020204" charset="0"/>
              </a:rPr>
              <a:t>Incredibuild</a:t>
            </a:r>
            <a:endParaRPr lang="en-US" dirty="0">
              <a:solidFill>
                <a:schemeClr val="bg1"/>
              </a:solidFill>
              <a:latin typeface="EAS Sans" panose="020B0604020202020204" charset="0"/>
            </a:endParaRPr>
          </a:p>
          <a:p>
            <a:pPr marL="1143000" lvl="1" indent="-457200"/>
            <a:endParaRPr lang="en-US" dirty="0">
              <a:latin typeface="EAS Sans" panose="020B0604020202020204" charset="0"/>
            </a:endParaRPr>
          </a:p>
          <a:p>
            <a:r>
              <a:rPr lang="en-US" dirty="0">
                <a:solidFill>
                  <a:schemeClr val="bg1"/>
                </a:solidFill>
                <a:latin typeface="EAS Sans" panose="020B0604020202020204" charset="0"/>
              </a:rPr>
              <a:t>See </a:t>
            </a:r>
            <a:r>
              <a:rPr lang="en-US" dirty="0" err="1">
                <a:solidFill>
                  <a:schemeClr val="bg1"/>
                </a:solidFill>
                <a:latin typeface="EAS Sans" panose="020B0604020202020204" charset="0"/>
              </a:rPr>
              <a:t>Yuriy’s</a:t>
            </a:r>
            <a:r>
              <a:rPr lang="en-US" dirty="0">
                <a:solidFill>
                  <a:schemeClr val="bg1"/>
                </a:solidFill>
                <a:latin typeface="EAS Sans" panose="020B0604020202020204" charset="0"/>
              </a:rPr>
              <a:t> talk for more details [</a:t>
            </a:r>
            <a:r>
              <a:rPr lang="en-US" dirty="0">
                <a:solidFill>
                  <a:schemeClr val="accent5"/>
                </a:solidFill>
                <a:latin typeface="EAS Sans" panose="020B0604020202020204" charset="0"/>
              </a:rPr>
              <a:t>O’Donnell18</a:t>
            </a:r>
            <a:r>
              <a:rPr lang="en-US" dirty="0">
                <a:solidFill>
                  <a:schemeClr val="bg1"/>
                </a:solidFill>
                <a:latin typeface="EAS Sans" panose="020B0604020202020204" charset="0"/>
              </a:rPr>
              <a:t>]</a:t>
            </a:r>
          </a:p>
          <a:p>
            <a:pPr lvl="1"/>
            <a:endParaRPr lang="en-US" dirty="0">
              <a:solidFill>
                <a:schemeClr val="bg1"/>
              </a:solidFill>
              <a:latin typeface="EAS Sans" panose="020B0604020202020204" charset="0"/>
            </a:endParaRPr>
          </a:p>
          <a:p>
            <a:pPr marL="457200" indent="-457200"/>
            <a:endParaRPr lang="en-US" dirty="0">
              <a:solidFill>
                <a:schemeClr val="bg1"/>
              </a:solidFill>
              <a:latin typeface="EAS Sans" panose="020B060402020202020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BE2A89C-80A7-4E4B-B01F-AF9A7EEB0E36}"/>
              </a:ext>
            </a:extLst>
          </p:cNvPr>
          <p:cNvSpPr/>
          <p:nvPr/>
        </p:nvSpPr>
        <p:spPr>
          <a:xfrm>
            <a:off x="1819487" y="4140779"/>
            <a:ext cx="293926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sz="2000" dirty="0">
                <a:solidFill>
                  <a:schemeClr val="bg1">
                    <a:lumMod val="75000"/>
                  </a:schemeClr>
                </a:solidFill>
                <a:latin typeface="EAS Sans" panose="020B0604020202020204" charset="0"/>
              </a:rPr>
              <a:t>Thursday, March 22, 4pm </a:t>
            </a:r>
          </a:p>
          <a:p>
            <a:r>
              <a:rPr lang="sv-SE" sz="2000" dirty="0">
                <a:solidFill>
                  <a:schemeClr val="bg1">
                    <a:lumMod val="75000"/>
                  </a:schemeClr>
                </a:solidFill>
                <a:latin typeface="EAS Sans" panose="020B0604020202020204" charset="0"/>
              </a:rPr>
              <a:t>Room 3020, West Hall</a:t>
            </a:r>
            <a:endParaRPr lang="sv-SE" sz="20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4297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40331-9EAF-435A-B8BA-3C5328283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accent1"/>
                </a:solidFill>
              </a:rPr>
              <a:t>Flux</a:t>
            </a:r>
            <a:r>
              <a:rPr lang="fr-FR" dirty="0"/>
              <a:t> in Madden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C73ED6-E32F-49C6-B205-F541E6A54C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B058BF1-FC1F-473A-BA4B-3E9D7C9174C4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E2C4F19-939E-4176-A800-BFEF720BDC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85" y="2055313"/>
            <a:ext cx="5671495" cy="318099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646DB18-3E37-48A8-AC02-AB43D9A9E2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7060" y="2055313"/>
            <a:ext cx="5671495" cy="3180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4661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40331-9EAF-435A-B8BA-3C5328283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accent1"/>
                </a:solidFill>
              </a:rPr>
              <a:t>Flux</a:t>
            </a:r>
            <a:r>
              <a:rPr lang="fr-FR" dirty="0"/>
              <a:t> in FIFA </a:t>
            </a:r>
            <a:r>
              <a:rPr lang="fr-FR" dirty="0" err="1">
                <a:solidFill>
                  <a:schemeClr val="accent6"/>
                </a:solidFill>
              </a:rPr>
              <a:t>dusk</a:t>
            </a:r>
            <a:r>
              <a:rPr lang="fr-FR" dirty="0"/>
              <a:t> 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C73ED6-E32F-49C6-B205-F541E6A54C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4949583"/>
            <a:ext cx="2844800" cy="365125"/>
          </a:xfrm>
        </p:spPr>
        <p:txBody>
          <a:bodyPr/>
          <a:lstStyle/>
          <a:p>
            <a:fld id="{AB058BF1-FC1F-473A-BA4B-3E9D7C9174C4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4288C26-8FD8-4E34-8F47-F5D712BB29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166" y="2062855"/>
            <a:ext cx="5853726" cy="31486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A28430E-9D87-4A40-967F-986A81A3C1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1068" y="2062381"/>
            <a:ext cx="5869137" cy="3156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9364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40331-9EAF-435A-B8BA-3C5328283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>
                <a:solidFill>
                  <a:schemeClr val="accent1"/>
                </a:solidFill>
              </a:rPr>
              <a:t>Flux</a:t>
            </a:r>
            <a:r>
              <a:rPr lang="fr-FR"/>
              <a:t> in Star Wars </a:t>
            </a:r>
            <a:r>
              <a:rPr lang="fr-FR" err="1"/>
              <a:t>Battlefront</a:t>
            </a:r>
            <a:r>
              <a:rPr lang="fr-FR"/>
              <a:t> II</a:t>
            </a:r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C73ED6-E32F-49C6-B205-F541E6A54C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B058BF1-FC1F-473A-BA4B-3E9D7C9174C4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AD1EA5A-1A7D-4458-AF74-F49A98C78F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0837" y="1496418"/>
            <a:ext cx="8728512" cy="5361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5508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40331-9EAF-435A-B8BA-3C5328283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>
                <a:solidFill>
                  <a:schemeClr val="accent1"/>
                </a:solidFill>
              </a:rPr>
              <a:t>Flux</a:t>
            </a:r>
            <a:r>
              <a:rPr lang="fr-FR"/>
              <a:t> in Star Wars </a:t>
            </a:r>
            <a:r>
              <a:rPr lang="fr-FR" err="1"/>
              <a:t>Battlefront</a:t>
            </a:r>
            <a:r>
              <a:rPr lang="fr-FR"/>
              <a:t> II</a:t>
            </a:r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C73ED6-E32F-49C6-B205-F541E6A54C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B058BF1-FC1F-473A-BA4B-3E9D7C9174C4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E62F69-F4C5-4290-9ECA-5610D55231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0837" y="1496418"/>
            <a:ext cx="8728512" cy="5361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976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91440" tIns="45720" rIns="91440" bIns="45720" rtlCol="0" anchor="t">
        <a:normAutofit/>
      </a:bodyPr>
      <a:lstStyle>
        <a:defPPr marL="0" indent="0" algn="l">
          <a:buFont typeface="Arial" panose="020B0604020202020204" pitchFamily="34" charset="0"/>
          <a:buNone/>
          <a:defRPr sz="2800" dirty="0" smtClean="0">
            <a:solidFill>
              <a:schemeClr val="bg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DevDays2017-Template" id="{CE7D86B9-9ACF-462A-95DD-77D0EBD29B7D}" vid="{4373AE58-204F-4C5E-9B70-E2C709CC301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2804</TotalTime>
  <Words>2202</Words>
  <Application>Microsoft Office PowerPoint</Application>
  <PresentationFormat>宽屏</PresentationFormat>
  <Paragraphs>447</Paragraphs>
  <Slides>42</Slides>
  <Notes>32</Notes>
  <HiddenSlides>0</HiddenSlides>
  <MMClips>8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42</vt:i4>
      </vt:variant>
    </vt:vector>
  </HeadingPairs>
  <TitlesOfParts>
    <vt:vector size="48" baseType="lpstr">
      <vt:lpstr>EAS Sans</vt:lpstr>
      <vt:lpstr>Calibri</vt:lpstr>
      <vt:lpstr>Segoe UI Light</vt:lpstr>
      <vt:lpstr>Cambria Math</vt:lpstr>
      <vt:lpstr>Arial</vt:lpstr>
      <vt:lpstr>Office Theme</vt:lpstr>
      <vt:lpstr>Real-Time Raytracing for Interactive Global Illumination Workflows in Frostbite   Sébastien Hillaire Sr Rendering Engineer  EA/Frostbite</vt:lpstr>
      <vt:lpstr>Outline</vt:lpstr>
      <vt:lpstr>Frostbite: EA game engine</vt:lpstr>
      <vt:lpstr>Global illumination in EA games</vt:lpstr>
      <vt:lpstr>Flux path tracer</vt:lpstr>
      <vt:lpstr>Flux in Madden</vt:lpstr>
      <vt:lpstr>Flux in FIFA dusk </vt:lpstr>
      <vt:lpstr>Flux in Star Wars Battlefront II</vt:lpstr>
      <vt:lpstr>Flux in Star Wars Battlefront II</vt:lpstr>
      <vt:lpstr>Flux in Star Wars Battlefront II</vt:lpstr>
      <vt:lpstr>Flux in Star Wars Battlefront II</vt:lpstr>
      <vt:lpstr>Flux workflow</vt:lpstr>
      <vt:lpstr>Path tracing</vt:lpstr>
      <vt:lpstr>Path tracing on GPU</vt:lpstr>
      <vt:lpstr>Live authoring of a scene</vt:lpstr>
      <vt:lpstr>Flux DXR - input</vt:lpstr>
      <vt:lpstr>Flux DXR - output</vt:lpstr>
      <vt:lpstr>Flux DXR - Final output</vt:lpstr>
      <vt:lpstr>PowerPoint 演示文稿</vt:lpstr>
      <vt:lpstr>PowerPoint 演示文稿</vt:lpstr>
      <vt:lpstr>DXR - setup</vt:lpstr>
      <vt:lpstr>Tracing lightmap texel (1/3)</vt:lpstr>
      <vt:lpstr>Tracing lightmap texel (2/3)</vt:lpstr>
      <vt:lpstr>Tracing lightmap texel (2/3)</vt:lpstr>
      <vt:lpstr>Tracing lightmap texel (3/3)</vt:lpstr>
      <vt:lpstr>PowerPoint 演示文稿</vt:lpstr>
      <vt:lpstr>View Prioritization</vt:lpstr>
      <vt:lpstr>Battling Noise (1/3)</vt:lpstr>
      <vt:lpstr>Battling Noise (2/3)</vt:lpstr>
      <vt:lpstr>PowerPoint 演示文稿</vt:lpstr>
      <vt:lpstr>Battling Noise (3/3)</vt:lpstr>
      <vt:lpstr>Irradiance volumes</vt:lpstr>
      <vt:lpstr>Performance on Titan V  </vt:lpstr>
      <vt:lpstr>Future thoughts</vt:lpstr>
      <vt:lpstr>Conclusion</vt:lpstr>
      <vt:lpstr>Questions?</vt:lpstr>
      <vt:lpstr>Other EA talks</vt:lpstr>
      <vt:lpstr>Previous work</vt:lpstr>
      <vt:lpstr>Bonus</vt:lpstr>
      <vt:lpstr>Adapt tracing budget</vt:lpstr>
      <vt:lpstr>Filter invalid texels</vt:lpstr>
      <vt:lpstr>Flux in FIFA night time 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Interactive Global Illumination in Frostbite   Sébastien Hillaire Sr Rendering Engineer  EA/Frostbite</dc:title>
  <cp:lastModifiedBy>浅 墨</cp:lastModifiedBy>
  <cp:revision>111</cp:revision>
  <dcterms:modified xsi:type="dcterms:W3CDTF">2021-10-31T06:55:15Z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name="NXPowerLiteLastOptimized" pid="2">
    <vt:lpwstr>34693034</vt:lpwstr>
  </property>
  <property fmtid="{D5CDD505-2E9C-101B-9397-08002B2CF9AE}" name="NXPowerLiteSettings" pid="3">
    <vt:lpwstr>E700052003A000</vt:lpwstr>
  </property>
  <property fmtid="{D5CDD505-2E9C-101B-9397-08002B2CF9AE}" name="NXPowerLiteVersion" pid="4">
    <vt:lpwstr>D9.1.0</vt:lpwstr>
  </property>
</Properties>
</file>